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48" r:id="rId1"/>
  </p:sldMasterIdLst>
  <p:notesMasterIdLst>
    <p:notesMasterId r:id="rId16"/>
  </p:notesMasterIdLst>
  <p:sldIdLst>
    <p:sldId id="272" r:id="rId2"/>
    <p:sldId id="292" r:id="rId3"/>
    <p:sldId id="303" r:id="rId4"/>
    <p:sldId id="304" r:id="rId5"/>
    <p:sldId id="305" r:id="rId6"/>
    <p:sldId id="318" r:id="rId7"/>
    <p:sldId id="329" r:id="rId8"/>
    <p:sldId id="327" r:id="rId9"/>
    <p:sldId id="332" r:id="rId10"/>
    <p:sldId id="337" r:id="rId11"/>
    <p:sldId id="328" r:id="rId12"/>
    <p:sldId id="330" r:id="rId13"/>
    <p:sldId id="331" r:id="rId14"/>
    <p:sldId id="257" r:id="rId15"/>
  </p:sldIdLst>
  <p:sldSz cx="12192000" cy="6858000"/>
  <p:notesSz cx="666908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76" autoAdjust="0"/>
    <p:restoredTop sz="93687" autoAdjust="0"/>
  </p:normalViewPr>
  <p:slideViewPr>
    <p:cSldViewPr snapToGrid="0" snapToObjects="1">
      <p:cViewPr varScale="1">
        <p:scale>
          <a:sx n="77" d="100"/>
          <a:sy n="77" d="100"/>
        </p:scale>
        <p:origin x="1022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3B2559-F9B2-465C-A701-B501A791D621}" type="doc">
      <dgm:prSet loTypeId="urn:microsoft.com/office/officeart/2005/8/layout/hProcess4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D305395-1E46-4145-9E73-6488BDFD5CC8}">
      <dgm:prSet phldrT="[Текст]"/>
      <dgm:spPr>
        <a:solidFill>
          <a:schemeClr val="accent2"/>
        </a:solidFill>
      </dgm:spPr>
      <dgm:t>
        <a:bodyPr/>
        <a:lstStyle/>
        <a:p>
          <a:r>
            <a:rPr lang="ru-RU" dirty="0"/>
            <a:t>МАЙ 2021</a:t>
          </a:r>
        </a:p>
      </dgm:t>
    </dgm:pt>
    <dgm:pt modelId="{9AA9718F-A59C-4A7D-B6AA-3BCE8AEFDA72}" type="parTrans" cxnId="{2FD9663C-2685-4358-9EB1-90DD8F77A918}">
      <dgm:prSet/>
      <dgm:spPr/>
      <dgm:t>
        <a:bodyPr/>
        <a:lstStyle/>
        <a:p>
          <a:endParaRPr lang="ru-RU"/>
        </a:p>
      </dgm:t>
    </dgm:pt>
    <dgm:pt modelId="{864074D6-82D4-47D9-AEE4-116C9751CCE9}" type="sibTrans" cxnId="{2FD9663C-2685-4358-9EB1-90DD8F77A918}">
      <dgm:prSet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endParaRPr lang="ru-RU"/>
        </a:p>
      </dgm:t>
    </dgm:pt>
    <dgm:pt modelId="{BF76ECF0-78A0-48E8-A974-1DA11F06A86A}">
      <dgm:prSet phldrT="[Текст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pPr algn="l"/>
          <a:r>
            <a:rPr lang="ru-RU" sz="1800" b="0" dirty="0">
              <a:latin typeface="Times New Roman" pitchFamily="18" charset="0"/>
              <a:cs typeface="Times New Roman" pitchFamily="18" charset="0"/>
            </a:rPr>
            <a:t>ИНТЕРВЬЮ С ГОСУДАРСТВЕННЫМИ И МУНИЦИПАЛЬНЫМИ СЛУЖАЩИМИ</a:t>
          </a:r>
        </a:p>
      </dgm:t>
    </dgm:pt>
    <dgm:pt modelId="{91F07AF0-2209-4395-A7B5-650C548DF153}" type="parTrans" cxnId="{BA33AF1D-F2DF-4775-98A3-6814098F3CB4}">
      <dgm:prSet/>
      <dgm:spPr/>
      <dgm:t>
        <a:bodyPr/>
        <a:lstStyle/>
        <a:p>
          <a:endParaRPr lang="ru-RU"/>
        </a:p>
      </dgm:t>
    </dgm:pt>
    <dgm:pt modelId="{6A1E658A-ED8E-4C1A-9488-E706E1E86199}" type="sibTrans" cxnId="{BA33AF1D-F2DF-4775-98A3-6814098F3CB4}">
      <dgm:prSet/>
      <dgm:spPr/>
      <dgm:t>
        <a:bodyPr/>
        <a:lstStyle/>
        <a:p>
          <a:endParaRPr lang="ru-RU"/>
        </a:p>
      </dgm:t>
    </dgm:pt>
    <dgm:pt modelId="{A594DF02-D194-47C3-B1B8-604701B377ED}">
      <dgm:prSet phldrT="[Текст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pPr algn="l"/>
          <a:r>
            <a:rPr lang="ru-RU" sz="1800" dirty="0">
              <a:latin typeface="Times New Roman" pitchFamily="18" charset="0"/>
              <a:cs typeface="Times New Roman" pitchFamily="18" charset="0"/>
            </a:rPr>
            <a:t>ИНТЕРВЬЮ С ПРЕДСТАВИТЕЛЯМИ БЮДЖЕТНЫХ (АВТОНОМНЫХ) УЧРЕЖДЕНИЙ</a:t>
          </a:r>
        </a:p>
      </dgm:t>
    </dgm:pt>
    <dgm:pt modelId="{3B28D40C-7922-4383-A5C7-F51C2BAA324F}" type="parTrans" cxnId="{E64CBDA8-97C1-42D2-B064-85734E52074E}">
      <dgm:prSet/>
      <dgm:spPr/>
      <dgm:t>
        <a:bodyPr/>
        <a:lstStyle/>
        <a:p>
          <a:endParaRPr lang="ru-RU"/>
        </a:p>
      </dgm:t>
    </dgm:pt>
    <dgm:pt modelId="{FDF55077-F856-4088-9FDF-30EEA2B66F0F}" type="sibTrans" cxnId="{E64CBDA8-97C1-42D2-B064-85734E52074E}">
      <dgm:prSet/>
      <dgm:spPr/>
      <dgm:t>
        <a:bodyPr/>
        <a:lstStyle/>
        <a:p>
          <a:endParaRPr lang="ru-RU"/>
        </a:p>
      </dgm:t>
    </dgm:pt>
    <dgm:pt modelId="{FC1FF416-36EB-4696-AC3E-70853D163571}">
      <dgm:prSet phldrT="[Текст]"/>
      <dgm:spPr>
        <a:solidFill>
          <a:schemeClr val="accent2"/>
        </a:solidFill>
      </dgm:spPr>
      <dgm:t>
        <a:bodyPr/>
        <a:lstStyle/>
        <a:p>
          <a:r>
            <a:rPr lang="ru-RU" dirty="0"/>
            <a:t>ИЮНЬ 2021</a:t>
          </a:r>
        </a:p>
      </dgm:t>
    </dgm:pt>
    <dgm:pt modelId="{D79A8394-552A-420D-9703-F258EE45A76F}" type="parTrans" cxnId="{8B28A100-ED14-47C7-88F5-71229C313556}">
      <dgm:prSet/>
      <dgm:spPr/>
      <dgm:t>
        <a:bodyPr/>
        <a:lstStyle/>
        <a:p>
          <a:endParaRPr lang="ru-RU"/>
        </a:p>
      </dgm:t>
    </dgm:pt>
    <dgm:pt modelId="{3308D42A-AB66-4259-B62A-597C715C26E4}" type="sibTrans" cxnId="{8B28A100-ED14-47C7-88F5-71229C313556}">
      <dgm:prSet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endParaRPr lang="ru-RU"/>
        </a:p>
      </dgm:t>
    </dgm:pt>
    <dgm:pt modelId="{4733BF2E-E5A0-49BA-BD7C-9EFE866AE205}">
      <dgm:prSet phldrT="[Текст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800" b="0" dirty="0">
              <a:latin typeface="Times New Roman" pitchFamily="18" charset="0"/>
              <a:cs typeface="Times New Roman" pitchFamily="18" charset="0"/>
            </a:rPr>
            <a:t>ФОКУС-ГРУППОВЫЕ ДИСКУССИИ С ПОТРЕБИТЕЛЯМИ УСЛУГ</a:t>
          </a:r>
        </a:p>
      </dgm:t>
    </dgm:pt>
    <dgm:pt modelId="{09ADF871-04CA-4DB8-B727-26D8633550AA}" type="parTrans" cxnId="{50D8C2FA-5CFA-465C-914F-71FA8E234990}">
      <dgm:prSet/>
      <dgm:spPr/>
      <dgm:t>
        <a:bodyPr/>
        <a:lstStyle/>
        <a:p>
          <a:endParaRPr lang="ru-RU"/>
        </a:p>
      </dgm:t>
    </dgm:pt>
    <dgm:pt modelId="{C8C49BBA-1AC4-4831-B362-E6170E01970B}" type="sibTrans" cxnId="{50D8C2FA-5CFA-465C-914F-71FA8E234990}">
      <dgm:prSet/>
      <dgm:spPr/>
      <dgm:t>
        <a:bodyPr/>
        <a:lstStyle/>
        <a:p>
          <a:endParaRPr lang="ru-RU"/>
        </a:p>
      </dgm:t>
    </dgm:pt>
    <dgm:pt modelId="{2BF77562-EBF7-4B18-9170-DAC9BC632B57}">
      <dgm:prSet phldrT="[Текст]"/>
      <dgm:spPr>
        <a:solidFill>
          <a:schemeClr val="accent2"/>
        </a:solidFill>
      </dgm:spPr>
      <dgm:t>
        <a:bodyPr/>
        <a:lstStyle/>
        <a:p>
          <a:r>
            <a:rPr lang="ru-RU" dirty="0"/>
            <a:t>ИЮЛЬ-АВГУСТ 2021</a:t>
          </a:r>
        </a:p>
      </dgm:t>
    </dgm:pt>
    <dgm:pt modelId="{9E12B851-25BF-4663-95BD-420D2C1B2A32}" type="parTrans" cxnId="{F77691EB-E820-4830-85E4-FBA96B2DC686}">
      <dgm:prSet/>
      <dgm:spPr/>
      <dgm:t>
        <a:bodyPr/>
        <a:lstStyle/>
        <a:p>
          <a:endParaRPr lang="ru-RU"/>
        </a:p>
      </dgm:t>
    </dgm:pt>
    <dgm:pt modelId="{86B56CAF-57C0-4519-9993-CD979C464F0C}" type="sibTrans" cxnId="{F77691EB-E820-4830-85E4-FBA96B2DC686}">
      <dgm:prSet/>
      <dgm:spPr/>
      <dgm:t>
        <a:bodyPr/>
        <a:lstStyle/>
        <a:p>
          <a:endParaRPr lang="ru-RU"/>
        </a:p>
      </dgm:t>
    </dgm:pt>
    <dgm:pt modelId="{61C054E7-932F-48ED-832F-70A9B09B4AF4}">
      <dgm:prSet phldrT="[Текст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pPr algn="l"/>
          <a:r>
            <a:rPr lang="ru-RU" sz="1800" b="0" dirty="0">
              <a:latin typeface="Times New Roman" pitchFamily="18" charset="0"/>
              <a:cs typeface="Times New Roman" pitchFamily="18" charset="0"/>
            </a:rPr>
            <a:t>АНКЕТНЫЙ ОПРОС НЕГОСУДАРСТВЕННЫХ ОРГАНИЗАЦИЙ, ОКАЗЫВАЮЩИХ СОЦИАЛЬНЫЕ УСЛУГИ</a:t>
          </a:r>
        </a:p>
      </dgm:t>
    </dgm:pt>
    <dgm:pt modelId="{8F9A72CD-1807-4AF9-A432-2AB25E8526D0}" type="parTrans" cxnId="{45C90BD0-A37E-4297-B8E6-3E58C361132E}">
      <dgm:prSet/>
      <dgm:spPr/>
      <dgm:t>
        <a:bodyPr/>
        <a:lstStyle/>
        <a:p>
          <a:endParaRPr lang="ru-RU"/>
        </a:p>
      </dgm:t>
    </dgm:pt>
    <dgm:pt modelId="{707FD4FA-E0AE-4136-8CFE-66040FFFC2C2}" type="sibTrans" cxnId="{45C90BD0-A37E-4297-B8E6-3E58C361132E}">
      <dgm:prSet/>
      <dgm:spPr/>
      <dgm:t>
        <a:bodyPr/>
        <a:lstStyle/>
        <a:p>
          <a:endParaRPr lang="ru-RU"/>
        </a:p>
      </dgm:t>
    </dgm:pt>
    <dgm:pt modelId="{C7FF67D7-2D56-4094-8BCB-28EFD417889A}">
      <dgm:prSet phldrT="[Текст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pPr algn="l"/>
          <a:r>
            <a:rPr lang="ru-RU" sz="1800" b="0" dirty="0">
              <a:latin typeface="Times New Roman" pitchFamily="18" charset="0"/>
              <a:cs typeface="Times New Roman" pitchFamily="18" charset="0"/>
            </a:rPr>
            <a:t>ИНТЕРВЬЮ С ЭКСПЕРТАМИ</a:t>
          </a:r>
        </a:p>
      </dgm:t>
    </dgm:pt>
    <dgm:pt modelId="{0DCDB705-9C7F-4709-85D9-8AB012B74930}" type="parTrans" cxnId="{27070A70-D6C1-437D-A8BF-F75EAA0457B3}">
      <dgm:prSet/>
      <dgm:spPr/>
      <dgm:t>
        <a:bodyPr/>
        <a:lstStyle/>
        <a:p>
          <a:endParaRPr lang="ru-RU"/>
        </a:p>
      </dgm:t>
    </dgm:pt>
    <dgm:pt modelId="{ED668ADB-D5EA-4B39-A267-372F5E92A40A}" type="sibTrans" cxnId="{27070A70-D6C1-437D-A8BF-F75EAA0457B3}">
      <dgm:prSet/>
      <dgm:spPr/>
      <dgm:t>
        <a:bodyPr/>
        <a:lstStyle/>
        <a:p>
          <a:endParaRPr lang="ru-RU"/>
        </a:p>
      </dgm:t>
    </dgm:pt>
    <dgm:pt modelId="{11921B75-2CB2-4F7A-A38B-72E81CCFA7D2}">
      <dgm:prSet phldrT="[Текст]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pPr algn="l"/>
          <a:endParaRPr lang="ru-RU" sz="1500" b="0" dirty="0">
            <a:latin typeface="Times New Roman" pitchFamily="18" charset="0"/>
            <a:cs typeface="Times New Roman" pitchFamily="18" charset="0"/>
          </a:endParaRPr>
        </a:p>
      </dgm:t>
    </dgm:pt>
    <dgm:pt modelId="{677B5C1D-5387-4A46-A1BA-975F9D34E13D}" type="parTrans" cxnId="{984AEB57-43AB-48C0-A925-E426266DFB1E}">
      <dgm:prSet/>
      <dgm:spPr/>
      <dgm:t>
        <a:bodyPr/>
        <a:lstStyle/>
        <a:p>
          <a:endParaRPr lang="ru-RU"/>
        </a:p>
      </dgm:t>
    </dgm:pt>
    <dgm:pt modelId="{C425FF30-8C74-4D07-AD0B-DFBABB35566C}" type="sibTrans" cxnId="{984AEB57-43AB-48C0-A925-E426266DFB1E}">
      <dgm:prSet/>
      <dgm:spPr/>
      <dgm:t>
        <a:bodyPr/>
        <a:lstStyle/>
        <a:p>
          <a:endParaRPr lang="ru-RU"/>
        </a:p>
      </dgm:t>
    </dgm:pt>
    <dgm:pt modelId="{A279BB64-2182-4C62-9152-9B63D9672BA0}" type="pres">
      <dgm:prSet presAssocID="{783B2559-F9B2-465C-A701-B501A791D621}" presName="Name0" presStyleCnt="0">
        <dgm:presLayoutVars>
          <dgm:dir/>
          <dgm:animLvl val="lvl"/>
          <dgm:resizeHandles val="exact"/>
        </dgm:presLayoutVars>
      </dgm:prSet>
      <dgm:spPr/>
    </dgm:pt>
    <dgm:pt modelId="{BC046664-CB9B-4D70-9CF6-95350FC99134}" type="pres">
      <dgm:prSet presAssocID="{783B2559-F9B2-465C-A701-B501A791D621}" presName="tSp" presStyleCnt="0"/>
      <dgm:spPr/>
    </dgm:pt>
    <dgm:pt modelId="{1DF2B79D-69A8-483F-8F1A-47243E51104C}" type="pres">
      <dgm:prSet presAssocID="{783B2559-F9B2-465C-A701-B501A791D621}" presName="bSp" presStyleCnt="0"/>
      <dgm:spPr/>
    </dgm:pt>
    <dgm:pt modelId="{E5A0B982-FC18-4CE3-AA19-F3DCD1E79887}" type="pres">
      <dgm:prSet presAssocID="{783B2559-F9B2-465C-A701-B501A791D621}" presName="process" presStyleCnt="0"/>
      <dgm:spPr/>
    </dgm:pt>
    <dgm:pt modelId="{2B134065-8C89-41A0-99D1-463369A0008C}" type="pres">
      <dgm:prSet presAssocID="{AD305395-1E46-4145-9E73-6488BDFD5CC8}" presName="composite1" presStyleCnt="0"/>
      <dgm:spPr/>
    </dgm:pt>
    <dgm:pt modelId="{86D787C0-C6BF-4CD7-9A7F-94912A62DCC9}" type="pres">
      <dgm:prSet presAssocID="{AD305395-1E46-4145-9E73-6488BDFD5CC8}" presName="dummyNode1" presStyleLbl="node1" presStyleIdx="0" presStyleCnt="3"/>
      <dgm:spPr/>
    </dgm:pt>
    <dgm:pt modelId="{6211C102-825D-4A8B-A7B9-A77124A42FCE}" type="pres">
      <dgm:prSet presAssocID="{AD305395-1E46-4145-9E73-6488BDFD5CC8}" presName="childNode1" presStyleLbl="bgAcc1" presStyleIdx="0" presStyleCnt="3" custScaleX="185470" custScaleY="97108">
        <dgm:presLayoutVars>
          <dgm:bulletEnabled val="1"/>
        </dgm:presLayoutVars>
      </dgm:prSet>
      <dgm:spPr/>
    </dgm:pt>
    <dgm:pt modelId="{FCF2403D-D37F-47EF-9DE9-A0F65609F9C2}" type="pres">
      <dgm:prSet presAssocID="{AD305395-1E46-4145-9E73-6488BDFD5CC8}" presName="childNode1tx" presStyleLbl="bgAcc1" presStyleIdx="0" presStyleCnt="3">
        <dgm:presLayoutVars>
          <dgm:bulletEnabled val="1"/>
        </dgm:presLayoutVars>
      </dgm:prSet>
      <dgm:spPr/>
    </dgm:pt>
    <dgm:pt modelId="{A4136F41-EBCA-40EE-AD86-E7EC6A57E599}" type="pres">
      <dgm:prSet presAssocID="{AD305395-1E46-4145-9E73-6488BDFD5CC8}" presName="parentNode1" presStyleLbl="node1" presStyleIdx="0" presStyleCnt="3" custLinFactNeighborX="98" custLinFactNeighborY="44468">
        <dgm:presLayoutVars>
          <dgm:chMax val="1"/>
          <dgm:bulletEnabled val="1"/>
        </dgm:presLayoutVars>
      </dgm:prSet>
      <dgm:spPr/>
    </dgm:pt>
    <dgm:pt modelId="{D3C8D24A-4076-4384-9614-51D6C84A0D35}" type="pres">
      <dgm:prSet presAssocID="{AD305395-1E46-4145-9E73-6488BDFD5CC8}" presName="connSite1" presStyleCnt="0"/>
      <dgm:spPr/>
    </dgm:pt>
    <dgm:pt modelId="{BE647E19-0D84-46E1-84A9-6A41E79DB984}" type="pres">
      <dgm:prSet presAssocID="{864074D6-82D4-47D9-AEE4-116C9751CCE9}" presName="Name9" presStyleLbl="sibTrans2D1" presStyleIdx="0" presStyleCnt="2" custAng="21004101" custScaleX="83739" custLinFactNeighborX="-3115" custLinFactNeighborY="-209"/>
      <dgm:spPr/>
    </dgm:pt>
    <dgm:pt modelId="{081CF358-9C22-4159-9074-8735F9E9AE7C}" type="pres">
      <dgm:prSet presAssocID="{FC1FF416-36EB-4696-AC3E-70853D163571}" presName="composite2" presStyleCnt="0"/>
      <dgm:spPr/>
    </dgm:pt>
    <dgm:pt modelId="{A327E8A3-AA2D-4B26-B0D3-6ED464CE86D2}" type="pres">
      <dgm:prSet presAssocID="{FC1FF416-36EB-4696-AC3E-70853D163571}" presName="dummyNode2" presStyleLbl="node1" presStyleIdx="0" presStyleCnt="3"/>
      <dgm:spPr/>
    </dgm:pt>
    <dgm:pt modelId="{3CCC1903-BB61-4C77-A346-5EDF1D885EA1}" type="pres">
      <dgm:prSet presAssocID="{FC1FF416-36EB-4696-AC3E-70853D163571}" presName="childNode2" presStyleLbl="bgAcc1" presStyleIdx="1" presStyleCnt="3" custScaleX="138174" custScaleY="97972" custLinFactNeighborX="-7748">
        <dgm:presLayoutVars>
          <dgm:bulletEnabled val="1"/>
        </dgm:presLayoutVars>
      </dgm:prSet>
      <dgm:spPr/>
    </dgm:pt>
    <dgm:pt modelId="{FA80584B-7B6F-486C-A0CD-FB0A08F5786E}" type="pres">
      <dgm:prSet presAssocID="{FC1FF416-36EB-4696-AC3E-70853D163571}" presName="childNode2tx" presStyleLbl="bgAcc1" presStyleIdx="1" presStyleCnt="3">
        <dgm:presLayoutVars>
          <dgm:bulletEnabled val="1"/>
        </dgm:presLayoutVars>
      </dgm:prSet>
      <dgm:spPr/>
    </dgm:pt>
    <dgm:pt modelId="{4B2E26DE-EB39-46CA-8A2B-9AAABBA01F04}" type="pres">
      <dgm:prSet presAssocID="{FC1FF416-36EB-4696-AC3E-70853D163571}" presName="parentNode2" presStyleLbl="node1" presStyleIdx="1" presStyleCnt="3" custLinFactNeighborX="-10000" custLinFactNeighborY="-8436">
        <dgm:presLayoutVars>
          <dgm:chMax val="0"/>
          <dgm:bulletEnabled val="1"/>
        </dgm:presLayoutVars>
      </dgm:prSet>
      <dgm:spPr/>
    </dgm:pt>
    <dgm:pt modelId="{55AC8EF6-FF5C-4038-9427-78702EAB7F45}" type="pres">
      <dgm:prSet presAssocID="{FC1FF416-36EB-4696-AC3E-70853D163571}" presName="connSite2" presStyleCnt="0"/>
      <dgm:spPr/>
    </dgm:pt>
    <dgm:pt modelId="{D5DAB6AF-38E9-4AC1-9878-D35F5379D055}" type="pres">
      <dgm:prSet presAssocID="{3308D42A-AB66-4259-B62A-597C715C26E4}" presName="Name18" presStyleLbl="sibTrans2D1" presStyleIdx="1" presStyleCnt="2" custAng="781884" custScaleX="76969" custScaleY="92053" custLinFactNeighborX="-2287" custLinFactNeighborY="-2918"/>
      <dgm:spPr/>
    </dgm:pt>
    <dgm:pt modelId="{28372C38-902E-495C-9A20-478DB48B05D0}" type="pres">
      <dgm:prSet presAssocID="{2BF77562-EBF7-4B18-9170-DAC9BC632B57}" presName="composite1" presStyleCnt="0"/>
      <dgm:spPr/>
    </dgm:pt>
    <dgm:pt modelId="{97E3CB72-B1FE-4A98-A56A-E40350E9FB53}" type="pres">
      <dgm:prSet presAssocID="{2BF77562-EBF7-4B18-9170-DAC9BC632B57}" presName="dummyNode1" presStyleLbl="node1" presStyleIdx="1" presStyleCnt="3"/>
      <dgm:spPr/>
    </dgm:pt>
    <dgm:pt modelId="{5C6A9ACE-3940-449A-867E-C4E5DB9B4889}" type="pres">
      <dgm:prSet presAssocID="{2BF77562-EBF7-4B18-9170-DAC9BC632B57}" presName="childNode1" presStyleLbl="bgAcc1" presStyleIdx="2" presStyleCnt="3" custScaleX="131508" custScaleY="98867" custLinFactNeighborX="-10331">
        <dgm:presLayoutVars>
          <dgm:bulletEnabled val="1"/>
        </dgm:presLayoutVars>
      </dgm:prSet>
      <dgm:spPr/>
    </dgm:pt>
    <dgm:pt modelId="{01E208DE-62E2-48D3-BA2D-83527C99803E}" type="pres">
      <dgm:prSet presAssocID="{2BF77562-EBF7-4B18-9170-DAC9BC632B57}" presName="childNode1tx" presStyleLbl="bgAcc1" presStyleIdx="2" presStyleCnt="3">
        <dgm:presLayoutVars>
          <dgm:bulletEnabled val="1"/>
        </dgm:presLayoutVars>
      </dgm:prSet>
      <dgm:spPr/>
    </dgm:pt>
    <dgm:pt modelId="{7DEB3457-1D5E-4CC6-A689-3F72362785DA}" type="pres">
      <dgm:prSet presAssocID="{2BF77562-EBF7-4B18-9170-DAC9BC632B57}" presName="parentNode1" presStyleLbl="node1" presStyleIdx="2" presStyleCnt="3" custScaleX="104945" custLinFactNeighborX="-14954" custLinFactNeighborY="33156">
        <dgm:presLayoutVars>
          <dgm:chMax val="1"/>
          <dgm:bulletEnabled val="1"/>
        </dgm:presLayoutVars>
      </dgm:prSet>
      <dgm:spPr/>
    </dgm:pt>
    <dgm:pt modelId="{9E8F6653-0456-4A7B-982D-5600F5310E2E}" type="pres">
      <dgm:prSet presAssocID="{2BF77562-EBF7-4B18-9170-DAC9BC632B57}" presName="connSite1" presStyleCnt="0"/>
      <dgm:spPr/>
    </dgm:pt>
  </dgm:ptLst>
  <dgm:cxnLst>
    <dgm:cxn modelId="{8B28A100-ED14-47C7-88F5-71229C313556}" srcId="{783B2559-F9B2-465C-A701-B501A791D621}" destId="{FC1FF416-36EB-4696-AC3E-70853D163571}" srcOrd="1" destOrd="0" parTransId="{D79A8394-552A-420D-9703-F258EE45A76F}" sibTransId="{3308D42A-AB66-4259-B62A-597C715C26E4}"/>
    <dgm:cxn modelId="{4C1B3908-2318-4C5F-831E-30FB5BC9CC4E}" type="presOf" srcId="{C7FF67D7-2D56-4094-8BCB-28EFD417889A}" destId="{6211C102-825D-4A8B-A7B9-A77124A42FCE}" srcOrd="0" destOrd="2" presId="urn:microsoft.com/office/officeart/2005/8/layout/hProcess4"/>
    <dgm:cxn modelId="{D84F020C-B785-4EF9-BA61-33D7F973F175}" type="presOf" srcId="{864074D6-82D4-47D9-AEE4-116C9751CCE9}" destId="{BE647E19-0D84-46E1-84A9-6A41E79DB984}" srcOrd="0" destOrd="0" presId="urn:microsoft.com/office/officeart/2005/8/layout/hProcess4"/>
    <dgm:cxn modelId="{EFBD880D-B65F-479B-A73F-CA803A43250D}" type="presOf" srcId="{BF76ECF0-78A0-48E8-A974-1DA11F06A86A}" destId="{6211C102-825D-4A8B-A7B9-A77124A42FCE}" srcOrd="0" destOrd="0" presId="urn:microsoft.com/office/officeart/2005/8/layout/hProcess4"/>
    <dgm:cxn modelId="{B8462918-4356-4EE1-961F-A17F69E54138}" type="presOf" srcId="{BF76ECF0-78A0-48E8-A974-1DA11F06A86A}" destId="{FCF2403D-D37F-47EF-9DE9-A0F65609F9C2}" srcOrd="1" destOrd="0" presId="urn:microsoft.com/office/officeart/2005/8/layout/hProcess4"/>
    <dgm:cxn modelId="{BA33AF1D-F2DF-4775-98A3-6814098F3CB4}" srcId="{AD305395-1E46-4145-9E73-6488BDFD5CC8}" destId="{BF76ECF0-78A0-48E8-A974-1DA11F06A86A}" srcOrd="0" destOrd="0" parTransId="{91F07AF0-2209-4395-A7B5-650C548DF153}" sibTransId="{6A1E658A-ED8E-4C1A-9488-E706E1E86199}"/>
    <dgm:cxn modelId="{AE6B7C1F-28AE-4A3B-80E8-0960998D2A3D}" type="presOf" srcId="{FC1FF416-36EB-4696-AC3E-70853D163571}" destId="{4B2E26DE-EB39-46CA-8A2B-9AAABBA01F04}" srcOrd="0" destOrd="0" presId="urn:microsoft.com/office/officeart/2005/8/layout/hProcess4"/>
    <dgm:cxn modelId="{2FD9663C-2685-4358-9EB1-90DD8F77A918}" srcId="{783B2559-F9B2-465C-A701-B501A791D621}" destId="{AD305395-1E46-4145-9E73-6488BDFD5CC8}" srcOrd="0" destOrd="0" parTransId="{9AA9718F-A59C-4A7D-B6AA-3BCE8AEFDA72}" sibTransId="{864074D6-82D4-47D9-AEE4-116C9751CCE9}"/>
    <dgm:cxn modelId="{2074E83F-6322-47AF-AFEE-0B01A0B9BDC6}" type="presOf" srcId="{11921B75-2CB2-4F7A-A38B-72E81CCFA7D2}" destId="{5C6A9ACE-3940-449A-867E-C4E5DB9B4889}" srcOrd="0" destOrd="0" presId="urn:microsoft.com/office/officeart/2005/8/layout/hProcess4"/>
    <dgm:cxn modelId="{A80D1461-E59B-4EFC-B1BF-6F6A8B911535}" type="presOf" srcId="{C7FF67D7-2D56-4094-8BCB-28EFD417889A}" destId="{FCF2403D-D37F-47EF-9DE9-A0F65609F9C2}" srcOrd="1" destOrd="2" presId="urn:microsoft.com/office/officeart/2005/8/layout/hProcess4"/>
    <dgm:cxn modelId="{4A834647-B0F5-46DE-BE22-7FB609371EF8}" type="presOf" srcId="{11921B75-2CB2-4F7A-A38B-72E81CCFA7D2}" destId="{01E208DE-62E2-48D3-BA2D-83527C99803E}" srcOrd="1" destOrd="0" presId="urn:microsoft.com/office/officeart/2005/8/layout/hProcess4"/>
    <dgm:cxn modelId="{6DF7474C-E683-4A05-9FB7-03C5B2B6BD5A}" type="presOf" srcId="{3308D42A-AB66-4259-B62A-597C715C26E4}" destId="{D5DAB6AF-38E9-4AC1-9878-D35F5379D055}" srcOrd="0" destOrd="0" presId="urn:microsoft.com/office/officeart/2005/8/layout/hProcess4"/>
    <dgm:cxn modelId="{27070A70-D6C1-437D-A8BF-F75EAA0457B3}" srcId="{AD305395-1E46-4145-9E73-6488BDFD5CC8}" destId="{C7FF67D7-2D56-4094-8BCB-28EFD417889A}" srcOrd="2" destOrd="0" parTransId="{0DCDB705-9C7F-4709-85D9-8AB012B74930}" sibTransId="{ED668ADB-D5EA-4B39-A267-372F5E92A40A}"/>
    <dgm:cxn modelId="{16F63B56-D03E-4FEF-86E5-F08A478E5659}" type="presOf" srcId="{61C054E7-932F-48ED-832F-70A9B09B4AF4}" destId="{01E208DE-62E2-48D3-BA2D-83527C99803E}" srcOrd="1" destOrd="1" presId="urn:microsoft.com/office/officeart/2005/8/layout/hProcess4"/>
    <dgm:cxn modelId="{984AEB57-43AB-48C0-A925-E426266DFB1E}" srcId="{2BF77562-EBF7-4B18-9170-DAC9BC632B57}" destId="{11921B75-2CB2-4F7A-A38B-72E81CCFA7D2}" srcOrd="0" destOrd="0" parTransId="{677B5C1D-5387-4A46-A1BA-975F9D34E13D}" sibTransId="{C425FF30-8C74-4D07-AD0B-DFBABB35566C}"/>
    <dgm:cxn modelId="{B25B677F-74A5-45EB-920E-0533738085B7}" type="presOf" srcId="{4733BF2E-E5A0-49BA-BD7C-9EFE866AE205}" destId="{FA80584B-7B6F-486C-A0CD-FB0A08F5786E}" srcOrd="1" destOrd="0" presId="urn:microsoft.com/office/officeart/2005/8/layout/hProcess4"/>
    <dgm:cxn modelId="{81BD3D83-B6DD-4F2B-935C-FF045639FA64}" type="presOf" srcId="{A594DF02-D194-47C3-B1B8-604701B377ED}" destId="{FCF2403D-D37F-47EF-9DE9-A0F65609F9C2}" srcOrd="1" destOrd="1" presId="urn:microsoft.com/office/officeart/2005/8/layout/hProcess4"/>
    <dgm:cxn modelId="{CBD32C8F-B382-4E32-B7A2-217D7427C6CC}" type="presOf" srcId="{AD305395-1E46-4145-9E73-6488BDFD5CC8}" destId="{A4136F41-EBCA-40EE-AD86-E7EC6A57E599}" srcOrd="0" destOrd="0" presId="urn:microsoft.com/office/officeart/2005/8/layout/hProcess4"/>
    <dgm:cxn modelId="{E64CBDA8-97C1-42D2-B064-85734E52074E}" srcId="{AD305395-1E46-4145-9E73-6488BDFD5CC8}" destId="{A594DF02-D194-47C3-B1B8-604701B377ED}" srcOrd="1" destOrd="0" parTransId="{3B28D40C-7922-4383-A5C7-F51C2BAA324F}" sibTransId="{FDF55077-F856-4088-9FDF-30EEA2B66F0F}"/>
    <dgm:cxn modelId="{07D7B3B0-FE62-48AD-B7F8-B511B001F181}" type="presOf" srcId="{783B2559-F9B2-465C-A701-B501A791D621}" destId="{A279BB64-2182-4C62-9152-9B63D9672BA0}" srcOrd="0" destOrd="0" presId="urn:microsoft.com/office/officeart/2005/8/layout/hProcess4"/>
    <dgm:cxn modelId="{872121C2-8BD5-42F9-A6A9-F3092E62E3F1}" type="presOf" srcId="{61C054E7-932F-48ED-832F-70A9B09B4AF4}" destId="{5C6A9ACE-3940-449A-867E-C4E5DB9B4889}" srcOrd="0" destOrd="1" presId="urn:microsoft.com/office/officeart/2005/8/layout/hProcess4"/>
    <dgm:cxn modelId="{FE775ACC-A61C-4E0C-BF69-DEE18D625C49}" type="presOf" srcId="{A594DF02-D194-47C3-B1B8-604701B377ED}" destId="{6211C102-825D-4A8B-A7B9-A77124A42FCE}" srcOrd="0" destOrd="1" presId="urn:microsoft.com/office/officeart/2005/8/layout/hProcess4"/>
    <dgm:cxn modelId="{45C90BD0-A37E-4297-B8E6-3E58C361132E}" srcId="{2BF77562-EBF7-4B18-9170-DAC9BC632B57}" destId="{61C054E7-932F-48ED-832F-70A9B09B4AF4}" srcOrd="1" destOrd="0" parTransId="{8F9A72CD-1807-4AF9-A432-2AB25E8526D0}" sibTransId="{707FD4FA-E0AE-4136-8CFE-66040FFFC2C2}"/>
    <dgm:cxn modelId="{A57A99D9-C84E-4803-99CE-16319EB33652}" type="presOf" srcId="{4733BF2E-E5A0-49BA-BD7C-9EFE866AE205}" destId="{3CCC1903-BB61-4C77-A346-5EDF1D885EA1}" srcOrd="0" destOrd="0" presId="urn:microsoft.com/office/officeart/2005/8/layout/hProcess4"/>
    <dgm:cxn modelId="{BB6E3BE6-66B1-41A9-B2B2-408BBF1752EE}" type="presOf" srcId="{2BF77562-EBF7-4B18-9170-DAC9BC632B57}" destId="{7DEB3457-1D5E-4CC6-A689-3F72362785DA}" srcOrd="0" destOrd="0" presId="urn:microsoft.com/office/officeart/2005/8/layout/hProcess4"/>
    <dgm:cxn modelId="{F77691EB-E820-4830-85E4-FBA96B2DC686}" srcId="{783B2559-F9B2-465C-A701-B501A791D621}" destId="{2BF77562-EBF7-4B18-9170-DAC9BC632B57}" srcOrd="2" destOrd="0" parTransId="{9E12B851-25BF-4663-95BD-420D2C1B2A32}" sibTransId="{86B56CAF-57C0-4519-9993-CD979C464F0C}"/>
    <dgm:cxn modelId="{50D8C2FA-5CFA-465C-914F-71FA8E234990}" srcId="{FC1FF416-36EB-4696-AC3E-70853D163571}" destId="{4733BF2E-E5A0-49BA-BD7C-9EFE866AE205}" srcOrd="0" destOrd="0" parTransId="{09ADF871-04CA-4DB8-B727-26D8633550AA}" sibTransId="{C8C49BBA-1AC4-4831-B362-E6170E01970B}"/>
    <dgm:cxn modelId="{F7B59956-8115-4A92-8B5B-B44A69F6EE10}" type="presParOf" srcId="{A279BB64-2182-4C62-9152-9B63D9672BA0}" destId="{BC046664-CB9B-4D70-9CF6-95350FC99134}" srcOrd="0" destOrd="0" presId="urn:microsoft.com/office/officeart/2005/8/layout/hProcess4"/>
    <dgm:cxn modelId="{816BA530-DBAE-49F1-9AC5-539757258D71}" type="presParOf" srcId="{A279BB64-2182-4C62-9152-9B63D9672BA0}" destId="{1DF2B79D-69A8-483F-8F1A-47243E51104C}" srcOrd="1" destOrd="0" presId="urn:microsoft.com/office/officeart/2005/8/layout/hProcess4"/>
    <dgm:cxn modelId="{7908FADA-200C-4D93-ADFE-148AE6C8C564}" type="presParOf" srcId="{A279BB64-2182-4C62-9152-9B63D9672BA0}" destId="{E5A0B982-FC18-4CE3-AA19-F3DCD1E79887}" srcOrd="2" destOrd="0" presId="urn:microsoft.com/office/officeart/2005/8/layout/hProcess4"/>
    <dgm:cxn modelId="{F41E5AE2-B60A-4AC5-B7FC-3FC021ED5607}" type="presParOf" srcId="{E5A0B982-FC18-4CE3-AA19-F3DCD1E79887}" destId="{2B134065-8C89-41A0-99D1-463369A0008C}" srcOrd="0" destOrd="0" presId="urn:microsoft.com/office/officeart/2005/8/layout/hProcess4"/>
    <dgm:cxn modelId="{D051E7DE-68D5-4EA7-8B88-7CDEA47D15A5}" type="presParOf" srcId="{2B134065-8C89-41A0-99D1-463369A0008C}" destId="{86D787C0-C6BF-4CD7-9A7F-94912A62DCC9}" srcOrd="0" destOrd="0" presId="urn:microsoft.com/office/officeart/2005/8/layout/hProcess4"/>
    <dgm:cxn modelId="{CE1A80FA-53D8-4317-9EB3-59804B52CD31}" type="presParOf" srcId="{2B134065-8C89-41A0-99D1-463369A0008C}" destId="{6211C102-825D-4A8B-A7B9-A77124A42FCE}" srcOrd="1" destOrd="0" presId="urn:microsoft.com/office/officeart/2005/8/layout/hProcess4"/>
    <dgm:cxn modelId="{9A69B3C5-C987-419A-96B6-562024D5DBF8}" type="presParOf" srcId="{2B134065-8C89-41A0-99D1-463369A0008C}" destId="{FCF2403D-D37F-47EF-9DE9-A0F65609F9C2}" srcOrd="2" destOrd="0" presId="urn:microsoft.com/office/officeart/2005/8/layout/hProcess4"/>
    <dgm:cxn modelId="{E37CDE62-B748-4982-9570-B5AD745A003E}" type="presParOf" srcId="{2B134065-8C89-41A0-99D1-463369A0008C}" destId="{A4136F41-EBCA-40EE-AD86-E7EC6A57E599}" srcOrd="3" destOrd="0" presId="urn:microsoft.com/office/officeart/2005/8/layout/hProcess4"/>
    <dgm:cxn modelId="{669949B1-B810-4152-9C24-3AE6FDA162A6}" type="presParOf" srcId="{2B134065-8C89-41A0-99D1-463369A0008C}" destId="{D3C8D24A-4076-4384-9614-51D6C84A0D35}" srcOrd="4" destOrd="0" presId="urn:microsoft.com/office/officeart/2005/8/layout/hProcess4"/>
    <dgm:cxn modelId="{503F95AB-6380-463C-9E16-6F06C803E945}" type="presParOf" srcId="{E5A0B982-FC18-4CE3-AA19-F3DCD1E79887}" destId="{BE647E19-0D84-46E1-84A9-6A41E79DB984}" srcOrd="1" destOrd="0" presId="urn:microsoft.com/office/officeart/2005/8/layout/hProcess4"/>
    <dgm:cxn modelId="{6D872A3D-543C-44ED-8E81-E75A4883CBC1}" type="presParOf" srcId="{E5A0B982-FC18-4CE3-AA19-F3DCD1E79887}" destId="{081CF358-9C22-4159-9074-8735F9E9AE7C}" srcOrd="2" destOrd="0" presId="urn:microsoft.com/office/officeart/2005/8/layout/hProcess4"/>
    <dgm:cxn modelId="{48CDB1EA-2336-46E0-B0FC-28A08928E7D7}" type="presParOf" srcId="{081CF358-9C22-4159-9074-8735F9E9AE7C}" destId="{A327E8A3-AA2D-4B26-B0D3-6ED464CE86D2}" srcOrd="0" destOrd="0" presId="urn:microsoft.com/office/officeart/2005/8/layout/hProcess4"/>
    <dgm:cxn modelId="{D0A7FF29-9F40-404A-B209-06BCB961925F}" type="presParOf" srcId="{081CF358-9C22-4159-9074-8735F9E9AE7C}" destId="{3CCC1903-BB61-4C77-A346-5EDF1D885EA1}" srcOrd="1" destOrd="0" presId="urn:microsoft.com/office/officeart/2005/8/layout/hProcess4"/>
    <dgm:cxn modelId="{14692355-0B58-41DC-AC4C-E0E1AAF9564B}" type="presParOf" srcId="{081CF358-9C22-4159-9074-8735F9E9AE7C}" destId="{FA80584B-7B6F-486C-A0CD-FB0A08F5786E}" srcOrd="2" destOrd="0" presId="urn:microsoft.com/office/officeart/2005/8/layout/hProcess4"/>
    <dgm:cxn modelId="{4E42AFA0-45A8-41A3-B47A-F1B01566CDD8}" type="presParOf" srcId="{081CF358-9C22-4159-9074-8735F9E9AE7C}" destId="{4B2E26DE-EB39-46CA-8A2B-9AAABBA01F04}" srcOrd="3" destOrd="0" presId="urn:microsoft.com/office/officeart/2005/8/layout/hProcess4"/>
    <dgm:cxn modelId="{8DB08FD0-7B3E-4E3C-B017-E64C072C3A6C}" type="presParOf" srcId="{081CF358-9C22-4159-9074-8735F9E9AE7C}" destId="{55AC8EF6-FF5C-4038-9427-78702EAB7F45}" srcOrd="4" destOrd="0" presId="urn:microsoft.com/office/officeart/2005/8/layout/hProcess4"/>
    <dgm:cxn modelId="{E0DE03FB-917D-4D8F-9492-46E6D74BBB40}" type="presParOf" srcId="{E5A0B982-FC18-4CE3-AA19-F3DCD1E79887}" destId="{D5DAB6AF-38E9-4AC1-9878-D35F5379D055}" srcOrd="3" destOrd="0" presId="urn:microsoft.com/office/officeart/2005/8/layout/hProcess4"/>
    <dgm:cxn modelId="{3526E57E-5CE8-4644-8E68-9EF07DC77BD3}" type="presParOf" srcId="{E5A0B982-FC18-4CE3-AA19-F3DCD1E79887}" destId="{28372C38-902E-495C-9A20-478DB48B05D0}" srcOrd="4" destOrd="0" presId="urn:microsoft.com/office/officeart/2005/8/layout/hProcess4"/>
    <dgm:cxn modelId="{17E894BD-6B0A-43BC-8206-C7DD369880E9}" type="presParOf" srcId="{28372C38-902E-495C-9A20-478DB48B05D0}" destId="{97E3CB72-B1FE-4A98-A56A-E40350E9FB53}" srcOrd="0" destOrd="0" presId="urn:microsoft.com/office/officeart/2005/8/layout/hProcess4"/>
    <dgm:cxn modelId="{16376D8C-A338-47BD-887A-1EA99413148C}" type="presParOf" srcId="{28372C38-902E-495C-9A20-478DB48B05D0}" destId="{5C6A9ACE-3940-449A-867E-C4E5DB9B4889}" srcOrd="1" destOrd="0" presId="urn:microsoft.com/office/officeart/2005/8/layout/hProcess4"/>
    <dgm:cxn modelId="{5F9A2D7A-B7A5-40EB-A1FC-B6B2CAD2FEF9}" type="presParOf" srcId="{28372C38-902E-495C-9A20-478DB48B05D0}" destId="{01E208DE-62E2-48D3-BA2D-83527C99803E}" srcOrd="2" destOrd="0" presId="urn:microsoft.com/office/officeart/2005/8/layout/hProcess4"/>
    <dgm:cxn modelId="{035B51AE-71B6-484C-B263-9E26595B27A6}" type="presParOf" srcId="{28372C38-902E-495C-9A20-478DB48B05D0}" destId="{7DEB3457-1D5E-4CC6-A689-3F72362785DA}" srcOrd="3" destOrd="0" presId="urn:microsoft.com/office/officeart/2005/8/layout/hProcess4"/>
    <dgm:cxn modelId="{DE3B949A-9C91-4377-820F-BE19DF87AC26}" type="presParOf" srcId="{28372C38-902E-495C-9A20-478DB48B05D0}" destId="{9E8F6653-0456-4A7B-982D-5600F5310E2E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6C9BDC-E20A-4D9C-8E7C-A63AD25EA7D6}" type="doc">
      <dgm:prSet loTypeId="urn:microsoft.com/office/officeart/2005/8/layout/vList3#1" loCatId="list" qsTypeId="urn:microsoft.com/office/officeart/2005/8/quickstyle/3d1" qsCatId="3D" csTypeId="urn:microsoft.com/office/officeart/2005/8/colors/accent2_5" csCatId="accent2" phldr="1"/>
      <dgm:spPr/>
    </dgm:pt>
    <dgm:pt modelId="{4C37E62A-EA01-41AE-B512-4E5589023E09}">
      <dgm:prSet phldrT="[Текст]"/>
      <dgm:spPr/>
      <dgm:t>
        <a:bodyPr/>
        <a:lstStyle/>
        <a:p>
          <a:r>
            <a:rPr lang="ru-RU" dirty="0"/>
            <a:t>Алтайский край</a:t>
          </a:r>
        </a:p>
      </dgm:t>
    </dgm:pt>
    <dgm:pt modelId="{CF4C0AB3-6B96-454B-BF2E-B63FB3534681}" type="parTrans" cxnId="{CD1377F1-D1AB-4B9E-909F-4862200BF417}">
      <dgm:prSet/>
      <dgm:spPr/>
      <dgm:t>
        <a:bodyPr/>
        <a:lstStyle/>
        <a:p>
          <a:endParaRPr lang="ru-RU"/>
        </a:p>
      </dgm:t>
    </dgm:pt>
    <dgm:pt modelId="{7D020FAE-AA06-4222-B0E5-26240F90EC5D}" type="sibTrans" cxnId="{CD1377F1-D1AB-4B9E-909F-4862200BF417}">
      <dgm:prSet/>
      <dgm:spPr/>
      <dgm:t>
        <a:bodyPr/>
        <a:lstStyle/>
        <a:p>
          <a:endParaRPr lang="ru-RU"/>
        </a:p>
      </dgm:t>
    </dgm:pt>
    <dgm:pt modelId="{2FDB1106-C177-4B64-886C-BF0B961E0BF7}">
      <dgm:prSet phldrT="[Текст]"/>
      <dgm:spPr/>
      <dgm:t>
        <a:bodyPr/>
        <a:lstStyle/>
        <a:p>
          <a:r>
            <a:rPr lang="ru-RU" dirty="0"/>
            <a:t>Белгородская область</a:t>
          </a:r>
        </a:p>
      </dgm:t>
    </dgm:pt>
    <dgm:pt modelId="{ED5CA9C9-B0B8-4795-9AF0-DA524B7171A1}" type="parTrans" cxnId="{09D60A89-6135-416D-8ABC-40275D00ED2B}">
      <dgm:prSet/>
      <dgm:spPr/>
      <dgm:t>
        <a:bodyPr/>
        <a:lstStyle/>
        <a:p>
          <a:endParaRPr lang="ru-RU"/>
        </a:p>
      </dgm:t>
    </dgm:pt>
    <dgm:pt modelId="{933ACB4C-D3B6-4CD2-B854-CC10FAE99904}" type="sibTrans" cxnId="{09D60A89-6135-416D-8ABC-40275D00ED2B}">
      <dgm:prSet/>
      <dgm:spPr/>
      <dgm:t>
        <a:bodyPr/>
        <a:lstStyle/>
        <a:p>
          <a:endParaRPr lang="ru-RU"/>
        </a:p>
      </dgm:t>
    </dgm:pt>
    <dgm:pt modelId="{1D07E871-94C1-451A-8978-AB1F70E56124}">
      <dgm:prSet phldrT="[Текст]"/>
      <dgm:spPr/>
      <dgm:t>
        <a:bodyPr/>
        <a:lstStyle/>
        <a:p>
          <a:r>
            <a:rPr lang="ru-RU" dirty="0"/>
            <a:t>Воронежская область</a:t>
          </a:r>
        </a:p>
      </dgm:t>
    </dgm:pt>
    <dgm:pt modelId="{9BE10C53-9492-49B1-9461-E7A97B3F083A}" type="parTrans" cxnId="{EBC30926-20A2-4C5B-B8DB-166B1B59AF1D}">
      <dgm:prSet/>
      <dgm:spPr/>
      <dgm:t>
        <a:bodyPr/>
        <a:lstStyle/>
        <a:p>
          <a:endParaRPr lang="ru-RU"/>
        </a:p>
      </dgm:t>
    </dgm:pt>
    <dgm:pt modelId="{0AEE7F2B-FEE6-4097-B619-F58EBFD52AA4}" type="sibTrans" cxnId="{EBC30926-20A2-4C5B-B8DB-166B1B59AF1D}">
      <dgm:prSet/>
      <dgm:spPr/>
      <dgm:t>
        <a:bodyPr/>
        <a:lstStyle/>
        <a:p>
          <a:endParaRPr lang="ru-RU"/>
        </a:p>
      </dgm:t>
    </dgm:pt>
    <dgm:pt modelId="{84D1FF76-30F5-4929-9DC2-0BFAB9F9056B}">
      <dgm:prSet phldrT="[Текст]"/>
      <dgm:spPr/>
      <dgm:t>
        <a:bodyPr/>
        <a:lstStyle/>
        <a:p>
          <a:r>
            <a:rPr lang="ru-RU" dirty="0"/>
            <a:t>Г. Санкт - Петербург</a:t>
          </a:r>
        </a:p>
      </dgm:t>
    </dgm:pt>
    <dgm:pt modelId="{DFAD47DC-83AB-44D6-A68C-A40C2E85DD1B}" type="parTrans" cxnId="{F94C5BD2-5463-4649-9D81-3D4CC3608957}">
      <dgm:prSet/>
      <dgm:spPr/>
      <dgm:t>
        <a:bodyPr/>
        <a:lstStyle/>
        <a:p>
          <a:endParaRPr lang="ru-RU"/>
        </a:p>
      </dgm:t>
    </dgm:pt>
    <dgm:pt modelId="{2BDBE9D2-57CF-4771-B776-9A8CC456C9F7}" type="sibTrans" cxnId="{F94C5BD2-5463-4649-9D81-3D4CC3608957}">
      <dgm:prSet/>
      <dgm:spPr/>
      <dgm:t>
        <a:bodyPr/>
        <a:lstStyle/>
        <a:p>
          <a:endParaRPr lang="ru-RU"/>
        </a:p>
      </dgm:t>
    </dgm:pt>
    <dgm:pt modelId="{110ABDEA-4B83-47CB-963F-8593808363CF}">
      <dgm:prSet phldrT="[Текст]"/>
      <dgm:spPr/>
      <dgm:t>
        <a:bodyPr/>
        <a:lstStyle/>
        <a:p>
          <a:r>
            <a:rPr lang="ru-RU" dirty="0"/>
            <a:t>Новосибирская область</a:t>
          </a:r>
        </a:p>
      </dgm:t>
    </dgm:pt>
    <dgm:pt modelId="{1C3E69A6-CE7C-472F-A113-5A71565B2A82}" type="parTrans" cxnId="{E6B959B4-DAC3-48D1-B0EF-BC14781D9BB0}">
      <dgm:prSet/>
      <dgm:spPr/>
      <dgm:t>
        <a:bodyPr/>
        <a:lstStyle/>
        <a:p>
          <a:endParaRPr lang="ru-RU"/>
        </a:p>
      </dgm:t>
    </dgm:pt>
    <dgm:pt modelId="{41FB0D9D-DEE1-4545-9F6F-A170E49073CA}" type="sibTrans" cxnId="{E6B959B4-DAC3-48D1-B0EF-BC14781D9BB0}">
      <dgm:prSet/>
      <dgm:spPr/>
      <dgm:t>
        <a:bodyPr/>
        <a:lstStyle/>
        <a:p>
          <a:endParaRPr lang="ru-RU"/>
        </a:p>
      </dgm:t>
    </dgm:pt>
    <dgm:pt modelId="{DE024116-2194-4E92-B949-27C96B5F46EE}">
      <dgm:prSet phldrT="[Текст]"/>
      <dgm:spPr/>
      <dgm:t>
        <a:bodyPr/>
        <a:lstStyle/>
        <a:p>
          <a:r>
            <a:rPr lang="ru-RU" dirty="0"/>
            <a:t>Оренбургская область </a:t>
          </a:r>
        </a:p>
      </dgm:t>
    </dgm:pt>
    <dgm:pt modelId="{D027F4E6-ED33-49D0-938C-559AF4A7EAC6}" type="parTrans" cxnId="{D76F7CFB-44B8-499B-B3BF-88B355E2A555}">
      <dgm:prSet/>
      <dgm:spPr/>
      <dgm:t>
        <a:bodyPr/>
        <a:lstStyle/>
        <a:p>
          <a:endParaRPr lang="ru-RU"/>
        </a:p>
      </dgm:t>
    </dgm:pt>
    <dgm:pt modelId="{48BCAFFA-2E96-4B3B-8C59-72394FFF49DF}" type="sibTrans" cxnId="{D76F7CFB-44B8-499B-B3BF-88B355E2A555}">
      <dgm:prSet/>
      <dgm:spPr/>
      <dgm:t>
        <a:bodyPr/>
        <a:lstStyle/>
        <a:p>
          <a:endParaRPr lang="ru-RU"/>
        </a:p>
      </dgm:t>
    </dgm:pt>
    <dgm:pt modelId="{451A3FE7-0210-4F94-AACC-ED594B74DD53}">
      <dgm:prSet phldrT="[Текст]"/>
      <dgm:spPr/>
      <dgm:t>
        <a:bodyPr/>
        <a:lstStyle/>
        <a:p>
          <a:r>
            <a:rPr lang="ru-RU" dirty="0"/>
            <a:t>Самарская область</a:t>
          </a:r>
        </a:p>
      </dgm:t>
    </dgm:pt>
    <dgm:pt modelId="{1A86D293-F5DF-480B-B224-A538BFDA6D0D}" type="parTrans" cxnId="{550896B8-ABC0-4A3A-81B0-EBD1B48C3DDC}">
      <dgm:prSet/>
      <dgm:spPr/>
      <dgm:t>
        <a:bodyPr/>
        <a:lstStyle/>
        <a:p>
          <a:endParaRPr lang="ru-RU"/>
        </a:p>
      </dgm:t>
    </dgm:pt>
    <dgm:pt modelId="{288A5A93-BC63-44B7-B57B-784AFB3C0B21}" type="sibTrans" cxnId="{550896B8-ABC0-4A3A-81B0-EBD1B48C3DDC}">
      <dgm:prSet/>
      <dgm:spPr/>
      <dgm:t>
        <a:bodyPr/>
        <a:lstStyle/>
        <a:p>
          <a:endParaRPr lang="ru-RU"/>
        </a:p>
      </dgm:t>
    </dgm:pt>
    <dgm:pt modelId="{5196B746-2928-49F1-B800-6BB7291D5328}">
      <dgm:prSet phldrT="[Текст]"/>
      <dgm:spPr/>
      <dgm:t>
        <a:bodyPr/>
        <a:lstStyle/>
        <a:p>
          <a:r>
            <a:rPr lang="ru-RU" dirty="0"/>
            <a:t>Ставропольский край</a:t>
          </a:r>
        </a:p>
      </dgm:t>
    </dgm:pt>
    <dgm:pt modelId="{9490A45B-DC48-4A71-B529-8DF23617F82E}" type="parTrans" cxnId="{FF8ECE25-6E44-4388-97C8-03DF14DBB55C}">
      <dgm:prSet/>
      <dgm:spPr/>
      <dgm:t>
        <a:bodyPr/>
        <a:lstStyle/>
        <a:p>
          <a:endParaRPr lang="ru-RU"/>
        </a:p>
      </dgm:t>
    </dgm:pt>
    <dgm:pt modelId="{E4079180-5F98-4DCF-B2E3-1DED4CA80E5B}" type="sibTrans" cxnId="{FF8ECE25-6E44-4388-97C8-03DF14DBB55C}">
      <dgm:prSet/>
      <dgm:spPr/>
      <dgm:t>
        <a:bodyPr/>
        <a:lstStyle/>
        <a:p>
          <a:endParaRPr lang="ru-RU"/>
        </a:p>
      </dgm:t>
    </dgm:pt>
    <dgm:pt modelId="{392B97C8-C598-4F2C-B377-77BAE0157CFC}">
      <dgm:prSet phldrT="[Текст]"/>
      <dgm:spPr/>
      <dgm:t>
        <a:bodyPr/>
        <a:lstStyle/>
        <a:p>
          <a:r>
            <a:rPr lang="ru-RU" dirty="0"/>
            <a:t>Тюменская область</a:t>
          </a:r>
        </a:p>
      </dgm:t>
    </dgm:pt>
    <dgm:pt modelId="{822B107D-9CB9-4C90-9A31-6D290CBA86D4}" type="parTrans" cxnId="{AFF7C391-8430-46A2-8A8D-39A9CF3806A9}">
      <dgm:prSet/>
      <dgm:spPr/>
      <dgm:t>
        <a:bodyPr/>
        <a:lstStyle/>
        <a:p>
          <a:endParaRPr lang="ru-RU"/>
        </a:p>
      </dgm:t>
    </dgm:pt>
    <dgm:pt modelId="{E542AF54-E1E3-4988-B19E-3A0B9155DE3F}" type="sibTrans" cxnId="{AFF7C391-8430-46A2-8A8D-39A9CF3806A9}">
      <dgm:prSet/>
      <dgm:spPr/>
      <dgm:t>
        <a:bodyPr/>
        <a:lstStyle/>
        <a:p>
          <a:endParaRPr lang="ru-RU"/>
        </a:p>
      </dgm:t>
    </dgm:pt>
    <dgm:pt modelId="{17D5B28C-3B47-4685-B078-4EE31B120FA3}">
      <dgm:prSet phldrT="[Текст]"/>
      <dgm:spPr/>
      <dgm:t>
        <a:bodyPr/>
        <a:lstStyle/>
        <a:p>
          <a:r>
            <a:rPr lang="ru-RU" dirty="0"/>
            <a:t>Челябинская область</a:t>
          </a:r>
        </a:p>
      </dgm:t>
    </dgm:pt>
    <dgm:pt modelId="{096A775C-6764-4345-B0E8-79ABC64043B1}" type="parTrans" cxnId="{5A324DC3-4C25-47B2-9479-8EC6677EA9A5}">
      <dgm:prSet/>
      <dgm:spPr/>
      <dgm:t>
        <a:bodyPr/>
        <a:lstStyle/>
        <a:p>
          <a:endParaRPr lang="ru-RU"/>
        </a:p>
      </dgm:t>
    </dgm:pt>
    <dgm:pt modelId="{8783DFFD-6FD4-4DEC-A18A-07321C1E535C}" type="sibTrans" cxnId="{5A324DC3-4C25-47B2-9479-8EC6677EA9A5}">
      <dgm:prSet/>
      <dgm:spPr/>
      <dgm:t>
        <a:bodyPr/>
        <a:lstStyle/>
        <a:p>
          <a:endParaRPr lang="ru-RU"/>
        </a:p>
      </dgm:t>
    </dgm:pt>
    <dgm:pt modelId="{DDE10415-E192-4B43-8B73-6E69B4BB7A64}" type="pres">
      <dgm:prSet presAssocID="{D26C9BDC-E20A-4D9C-8E7C-A63AD25EA7D6}" presName="linearFlow" presStyleCnt="0">
        <dgm:presLayoutVars>
          <dgm:dir/>
          <dgm:resizeHandles val="exact"/>
        </dgm:presLayoutVars>
      </dgm:prSet>
      <dgm:spPr/>
    </dgm:pt>
    <dgm:pt modelId="{6C6331F6-03EC-4BFD-80BF-05E995077B4B}" type="pres">
      <dgm:prSet presAssocID="{4C37E62A-EA01-41AE-B512-4E5589023E09}" presName="composite" presStyleCnt="0"/>
      <dgm:spPr/>
    </dgm:pt>
    <dgm:pt modelId="{E666B9AA-2D1C-4653-B2BE-6CD2601AA18A}" type="pres">
      <dgm:prSet presAssocID="{4C37E62A-EA01-41AE-B512-4E5589023E09}" presName="imgShp" presStyleLbl="fgImgPlace1" presStyleIdx="0" presStyleCnt="10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4CC7FF9C-63B9-4FE8-9A58-D82D0DAF5680}" type="pres">
      <dgm:prSet presAssocID="{4C37E62A-EA01-41AE-B512-4E5589023E09}" presName="txShp" presStyleLbl="node1" presStyleIdx="0" presStyleCnt="10">
        <dgm:presLayoutVars>
          <dgm:bulletEnabled val="1"/>
        </dgm:presLayoutVars>
      </dgm:prSet>
      <dgm:spPr/>
    </dgm:pt>
    <dgm:pt modelId="{D26708E3-8C2D-4A6D-920B-89F5C37865A2}" type="pres">
      <dgm:prSet presAssocID="{7D020FAE-AA06-4222-B0E5-26240F90EC5D}" presName="spacing" presStyleCnt="0"/>
      <dgm:spPr/>
    </dgm:pt>
    <dgm:pt modelId="{0DDE8908-12A9-494C-9C38-8621DBEF6751}" type="pres">
      <dgm:prSet presAssocID="{2FDB1106-C177-4B64-886C-BF0B961E0BF7}" presName="composite" presStyleCnt="0"/>
      <dgm:spPr/>
    </dgm:pt>
    <dgm:pt modelId="{13D5723F-6B23-42C4-B85E-2C782EFCC0B5}" type="pres">
      <dgm:prSet presAssocID="{2FDB1106-C177-4B64-886C-BF0B961E0BF7}" presName="imgShp" presStyleLbl="fgImgPlace1" presStyleIdx="1" presStyleCnt="10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5897AFA0-3752-4174-B371-9367B2DD119E}" type="pres">
      <dgm:prSet presAssocID="{2FDB1106-C177-4B64-886C-BF0B961E0BF7}" presName="txShp" presStyleLbl="node1" presStyleIdx="1" presStyleCnt="10">
        <dgm:presLayoutVars>
          <dgm:bulletEnabled val="1"/>
        </dgm:presLayoutVars>
      </dgm:prSet>
      <dgm:spPr/>
    </dgm:pt>
    <dgm:pt modelId="{8B55A671-7940-4DF5-A1A0-9D59CF0F4CA4}" type="pres">
      <dgm:prSet presAssocID="{933ACB4C-D3B6-4CD2-B854-CC10FAE99904}" presName="spacing" presStyleCnt="0"/>
      <dgm:spPr/>
    </dgm:pt>
    <dgm:pt modelId="{33F85247-1046-42EC-B813-0ABB678EC1BC}" type="pres">
      <dgm:prSet presAssocID="{1D07E871-94C1-451A-8978-AB1F70E56124}" presName="composite" presStyleCnt="0"/>
      <dgm:spPr/>
    </dgm:pt>
    <dgm:pt modelId="{336DD726-4B07-40B1-A3A6-8977B07D84D0}" type="pres">
      <dgm:prSet presAssocID="{1D07E871-94C1-451A-8978-AB1F70E56124}" presName="imgShp" presStyleLbl="fgImgPlace1" presStyleIdx="2" presStyleCnt="10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ABABC886-7D03-4D34-B84F-3DC143A727F0}" type="pres">
      <dgm:prSet presAssocID="{1D07E871-94C1-451A-8978-AB1F70E56124}" presName="txShp" presStyleLbl="node1" presStyleIdx="2" presStyleCnt="10">
        <dgm:presLayoutVars>
          <dgm:bulletEnabled val="1"/>
        </dgm:presLayoutVars>
      </dgm:prSet>
      <dgm:spPr/>
    </dgm:pt>
    <dgm:pt modelId="{20F0B1A9-CDF4-44A1-A308-1A87A670D941}" type="pres">
      <dgm:prSet presAssocID="{0AEE7F2B-FEE6-4097-B619-F58EBFD52AA4}" presName="spacing" presStyleCnt="0"/>
      <dgm:spPr/>
    </dgm:pt>
    <dgm:pt modelId="{4C5B2D5A-80A0-4A0C-8D9C-EB83948D5963}" type="pres">
      <dgm:prSet presAssocID="{110ABDEA-4B83-47CB-963F-8593808363CF}" presName="composite" presStyleCnt="0"/>
      <dgm:spPr/>
    </dgm:pt>
    <dgm:pt modelId="{26820FA6-907C-421D-BE1D-242224385CF6}" type="pres">
      <dgm:prSet presAssocID="{110ABDEA-4B83-47CB-963F-8593808363CF}" presName="imgShp" presStyleLbl="fgImgPlace1" presStyleIdx="3" presStyleCnt="10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41B7EF0F-E4A7-4DF7-BE26-5CE426993FDF}" type="pres">
      <dgm:prSet presAssocID="{110ABDEA-4B83-47CB-963F-8593808363CF}" presName="txShp" presStyleLbl="node1" presStyleIdx="3" presStyleCnt="10">
        <dgm:presLayoutVars>
          <dgm:bulletEnabled val="1"/>
        </dgm:presLayoutVars>
      </dgm:prSet>
      <dgm:spPr/>
    </dgm:pt>
    <dgm:pt modelId="{E52CB698-9289-401A-B14D-58B0B8DBF1F0}" type="pres">
      <dgm:prSet presAssocID="{41FB0D9D-DEE1-4545-9F6F-A170E49073CA}" presName="spacing" presStyleCnt="0"/>
      <dgm:spPr/>
    </dgm:pt>
    <dgm:pt modelId="{D752CC74-B141-424C-9A7D-624702BCC1BD}" type="pres">
      <dgm:prSet presAssocID="{DE024116-2194-4E92-B949-27C96B5F46EE}" presName="composite" presStyleCnt="0"/>
      <dgm:spPr/>
    </dgm:pt>
    <dgm:pt modelId="{6EC45ECC-65A4-497C-B867-4CF0D665292A}" type="pres">
      <dgm:prSet presAssocID="{DE024116-2194-4E92-B949-27C96B5F46EE}" presName="imgShp" presStyleLbl="fgImgPlace1" presStyleIdx="4" presStyleCnt="10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</dgm:pt>
    <dgm:pt modelId="{0FC2370C-C5C4-4F92-8E18-52E4EFC9CDE2}" type="pres">
      <dgm:prSet presAssocID="{DE024116-2194-4E92-B949-27C96B5F46EE}" presName="txShp" presStyleLbl="node1" presStyleIdx="4" presStyleCnt="10">
        <dgm:presLayoutVars>
          <dgm:bulletEnabled val="1"/>
        </dgm:presLayoutVars>
      </dgm:prSet>
      <dgm:spPr/>
    </dgm:pt>
    <dgm:pt modelId="{2CAD09B7-9A5F-4241-8D16-B37E47BBB17F}" type="pres">
      <dgm:prSet presAssocID="{48BCAFFA-2E96-4B3B-8C59-72394FFF49DF}" presName="spacing" presStyleCnt="0"/>
      <dgm:spPr/>
    </dgm:pt>
    <dgm:pt modelId="{8094391D-335F-467D-9A1C-B8D0BD0192D5}" type="pres">
      <dgm:prSet presAssocID="{451A3FE7-0210-4F94-AACC-ED594B74DD53}" presName="composite" presStyleCnt="0"/>
      <dgm:spPr/>
    </dgm:pt>
    <dgm:pt modelId="{0FA07431-7C98-4F12-A964-330342CBD872}" type="pres">
      <dgm:prSet presAssocID="{451A3FE7-0210-4F94-AACC-ED594B74DD53}" presName="imgShp" presStyleLbl="fgImgPlace1" presStyleIdx="5" presStyleCnt="10"/>
      <dgm:spPr>
        <a:blipFill rotWithShape="0">
          <a:blip xmlns:r="http://schemas.openxmlformats.org/officeDocument/2006/relationships" r:embed="rId6"/>
          <a:stretch>
            <a:fillRect/>
          </a:stretch>
        </a:blipFill>
      </dgm:spPr>
    </dgm:pt>
    <dgm:pt modelId="{83432890-8274-40FA-B80B-560CC24BD579}" type="pres">
      <dgm:prSet presAssocID="{451A3FE7-0210-4F94-AACC-ED594B74DD53}" presName="txShp" presStyleLbl="node1" presStyleIdx="5" presStyleCnt="10">
        <dgm:presLayoutVars>
          <dgm:bulletEnabled val="1"/>
        </dgm:presLayoutVars>
      </dgm:prSet>
      <dgm:spPr/>
    </dgm:pt>
    <dgm:pt modelId="{DAFA8E9F-D057-495E-BB68-81C624D63049}" type="pres">
      <dgm:prSet presAssocID="{288A5A93-BC63-44B7-B57B-784AFB3C0B21}" presName="spacing" presStyleCnt="0"/>
      <dgm:spPr/>
    </dgm:pt>
    <dgm:pt modelId="{601ED58D-C437-4DEC-B302-CB33B56C69E3}" type="pres">
      <dgm:prSet presAssocID="{5196B746-2928-49F1-B800-6BB7291D5328}" presName="composite" presStyleCnt="0"/>
      <dgm:spPr/>
    </dgm:pt>
    <dgm:pt modelId="{32D12055-22DC-4596-83B3-CCA755478864}" type="pres">
      <dgm:prSet presAssocID="{5196B746-2928-49F1-B800-6BB7291D5328}" presName="imgShp" presStyleLbl="fgImgPlace1" presStyleIdx="6" presStyleCnt="10"/>
      <dgm:spPr>
        <a:blipFill rotWithShape="0">
          <a:blip xmlns:r="http://schemas.openxmlformats.org/officeDocument/2006/relationships" r:embed="rId7"/>
          <a:stretch>
            <a:fillRect/>
          </a:stretch>
        </a:blipFill>
      </dgm:spPr>
    </dgm:pt>
    <dgm:pt modelId="{82E9BB1C-8A8B-4719-8931-F50058037D82}" type="pres">
      <dgm:prSet presAssocID="{5196B746-2928-49F1-B800-6BB7291D5328}" presName="txShp" presStyleLbl="node1" presStyleIdx="6" presStyleCnt="10">
        <dgm:presLayoutVars>
          <dgm:bulletEnabled val="1"/>
        </dgm:presLayoutVars>
      </dgm:prSet>
      <dgm:spPr/>
    </dgm:pt>
    <dgm:pt modelId="{516AAD9B-E96D-4EB4-B3DC-453EDD963A50}" type="pres">
      <dgm:prSet presAssocID="{E4079180-5F98-4DCF-B2E3-1DED4CA80E5B}" presName="spacing" presStyleCnt="0"/>
      <dgm:spPr/>
    </dgm:pt>
    <dgm:pt modelId="{64F55C9B-E300-45AB-A83E-5679C24E779B}" type="pres">
      <dgm:prSet presAssocID="{392B97C8-C598-4F2C-B377-77BAE0157CFC}" presName="composite" presStyleCnt="0"/>
      <dgm:spPr/>
    </dgm:pt>
    <dgm:pt modelId="{B3EAEF0A-A82F-4097-99E8-CA6C7644678E}" type="pres">
      <dgm:prSet presAssocID="{392B97C8-C598-4F2C-B377-77BAE0157CFC}" presName="imgShp" presStyleLbl="fgImgPlace1" presStyleIdx="7" presStyleCnt="10"/>
      <dgm:spPr>
        <a:blipFill rotWithShape="0">
          <a:blip xmlns:r="http://schemas.openxmlformats.org/officeDocument/2006/relationships" r:embed="rId8"/>
          <a:stretch>
            <a:fillRect/>
          </a:stretch>
        </a:blipFill>
      </dgm:spPr>
    </dgm:pt>
    <dgm:pt modelId="{D2BE1A93-B44F-4ABE-9521-B6788F7B8C7F}" type="pres">
      <dgm:prSet presAssocID="{392B97C8-C598-4F2C-B377-77BAE0157CFC}" presName="txShp" presStyleLbl="node1" presStyleIdx="7" presStyleCnt="10">
        <dgm:presLayoutVars>
          <dgm:bulletEnabled val="1"/>
        </dgm:presLayoutVars>
      </dgm:prSet>
      <dgm:spPr/>
    </dgm:pt>
    <dgm:pt modelId="{013E05B0-6939-42DD-8D05-387C8C0AF0CC}" type="pres">
      <dgm:prSet presAssocID="{E542AF54-E1E3-4988-B19E-3A0B9155DE3F}" presName="spacing" presStyleCnt="0"/>
      <dgm:spPr/>
    </dgm:pt>
    <dgm:pt modelId="{33645A33-3392-4006-AFFC-AE71E8AC8A2D}" type="pres">
      <dgm:prSet presAssocID="{17D5B28C-3B47-4685-B078-4EE31B120FA3}" presName="composite" presStyleCnt="0"/>
      <dgm:spPr/>
    </dgm:pt>
    <dgm:pt modelId="{28D412E3-D8CC-438C-8E80-65E7C0724726}" type="pres">
      <dgm:prSet presAssocID="{17D5B28C-3B47-4685-B078-4EE31B120FA3}" presName="imgShp" presStyleLbl="fgImgPlace1" presStyleIdx="8" presStyleCnt="10"/>
      <dgm:spPr>
        <a:blipFill rotWithShape="0">
          <a:blip xmlns:r="http://schemas.openxmlformats.org/officeDocument/2006/relationships" r:embed="rId9"/>
          <a:stretch>
            <a:fillRect/>
          </a:stretch>
        </a:blipFill>
      </dgm:spPr>
    </dgm:pt>
    <dgm:pt modelId="{3ECBA9F7-47EB-406D-B380-737B125A4D97}" type="pres">
      <dgm:prSet presAssocID="{17D5B28C-3B47-4685-B078-4EE31B120FA3}" presName="txShp" presStyleLbl="node1" presStyleIdx="8" presStyleCnt="10">
        <dgm:presLayoutVars>
          <dgm:bulletEnabled val="1"/>
        </dgm:presLayoutVars>
      </dgm:prSet>
      <dgm:spPr/>
    </dgm:pt>
    <dgm:pt modelId="{646E20CE-4A10-4EAA-BC28-27B9B9A4FF95}" type="pres">
      <dgm:prSet presAssocID="{8783DFFD-6FD4-4DEC-A18A-07321C1E535C}" presName="spacing" presStyleCnt="0"/>
      <dgm:spPr/>
    </dgm:pt>
    <dgm:pt modelId="{2F0E6EA6-5E92-4C89-8F1B-C868BF76059A}" type="pres">
      <dgm:prSet presAssocID="{84D1FF76-30F5-4929-9DC2-0BFAB9F9056B}" presName="composite" presStyleCnt="0"/>
      <dgm:spPr/>
    </dgm:pt>
    <dgm:pt modelId="{A48EB80A-2961-4068-B256-0B0F8210D25F}" type="pres">
      <dgm:prSet presAssocID="{84D1FF76-30F5-4929-9DC2-0BFAB9F9056B}" presName="imgShp" presStyleLbl="fgImgPlace1" presStyleIdx="9" presStyleCnt="10"/>
      <dgm:spPr>
        <a:blipFill rotWithShape="0">
          <a:blip xmlns:r="http://schemas.openxmlformats.org/officeDocument/2006/relationships" r:embed="rId10"/>
          <a:stretch>
            <a:fillRect/>
          </a:stretch>
        </a:blipFill>
      </dgm:spPr>
    </dgm:pt>
    <dgm:pt modelId="{00D42F8D-BD68-440B-9232-C4E418288E07}" type="pres">
      <dgm:prSet presAssocID="{84D1FF76-30F5-4929-9DC2-0BFAB9F9056B}" presName="txShp" presStyleLbl="node1" presStyleIdx="9" presStyleCnt="10">
        <dgm:presLayoutVars>
          <dgm:bulletEnabled val="1"/>
        </dgm:presLayoutVars>
      </dgm:prSet>
      <dgm:spPr/>
    </dgm:pt>
  </dgm:ptLst>
  <dgm:cxnLst>
    <dgm:cxn modelId="{4C76B80B-139C-4EF2-B098-DD83CBDBB08B}" type="presOf" srcId="{2FDB1106-C177-4B64-886C-BF0B961E0BF7}" destId="{5897AFA0-3752-4174-B371-9367B2DD119E}" srcOrd="0" destOrd="0" presId="urn:microsoft.com/office/officeart/2005/8/layout/vList3#1"/>
    <dgm:cxn modelId="{2A02C910-1141-4086-9D01-D1B0BBF2E78F}" type="presOf" srcId="{392B97C8-C598-4F2C-B377-77BAE0157CFC}" destId="{D2BE1A93-B44F-4ABE-9521-B6788F7B8C7F}" srcOrd="0" destOrd="0" presId="urn:microsoft.com/office/officeart/2005/8/layout/vList3#1"/>
    <dgm:cxn modelId="{FF8ECE25-6E44-4388-97C8-03DF14DBB55C}" srcId="{D26C9BDC-E20A-4D9C-8E7C-A63AD25EA7D6}" destId="{5196B746-2928-49F1-B800-6BB7291D5328}" srcOrd="6" destOrd="0" parTransId="{9490A45B-DC48-4A71-B529-8DF23617F82E}" sibTransId="{E4079180-5F98-4DCF-B2E3-1DED4CA80E5B}"/>
    <dgm:cxn modelId="{EBC30926-20A2-4C5B-B8DB-166B1B59AF1D}" srcId="{D26C9BDC-E20A-4D9C-8E7C-A63AD25EA7D6}" destId="{1D07E871-94C1-451A-8978-AB1F70E56124}" srcOrd="2" destOrd="0" parTransId="{9BE10C53-9492-49B1-9461-E7A97B3F083A}" sibTransId="{0AEE7F2B-FEE6-4097-B619-F58EBFD52AA4}"/>
    <dgm:cxn modelId="{09D60A89-6135-416D-8ABC-40275D00ED2B}" srcId="{D26C9BDC-E20A-4D9C-8E7C-A63AD25EA7D6}" destId="{2FDB1106-C177-4B64-886C-BF0B961E0BF7}" srcOrd="1" destOrd="0" parTransId="{ED5CA9C9-B0B8-4795-9AF0-DA524B7171A1}" sibTransId="{933ACB4C-D3B6-4CD2-B854-CC10FAE99904}"/>
    <dgm:cxn modelId="{AFF7C391-8430-46A2-8A8D-39A9CF3806A9}" srcId="{D26C9BDC-E20A-4D9C-8E7C-A63AD25EA7D6}" destId="{392B97C8-C598-4F2C-B377-77BAE0157CFC}" srcOrd="7" destOrd="0" parTransId="{822B107D-9CB9-4C90-9A31-6D290CBA86D4}" sibTransId="{E542AF54-E1E3-4988-B19E-3A0B9155DE3F}"/>
    <dgm:cxn modelId="{A389C593-A7ED-4C65-8D79-A5FFF329FAFB}" type="presOf" srcId="{84D1FF76-30F5-4929-9DC2-0BFAB9F9056B}" destId="{00D42F8D-BD68-440B-9232-C4E418288E07}" srcOrd="0" destOrd="0" presId="urn:microsoft.com/office/officeart/2005/8/layout/vList3#1"/>
    <dgm:cxn modelId="{9C351A99-DAC8-4EA4-8858-4B4581E0B75A}" type="presOf" srcId="{DE024116-2194-4E92-B949-27C96B5F46EE}" destId="{0FC2370C-C5C4-4F92-8E18-52E4EFC9CDE2}" srcOrd="0" destOrd="0" presId="urn:microsoft.com/office/officeart/2005/8/layout/vList3#1"/>
    <dgm:cxn modelId="{BC59C19B-D35F-41C8-9A37-289466416CE9}" type="presOf" srcId="{5196B746-2928-49F1-B800-6BB7291D5328}" destId="{82E9BB1C-8A8B-4719-8931-F50058037D82}" srcOrd="0" destOrd="0" presId="urn:microsoft.com/office/officeart/2005/8/layout/vList3#1"/>
    <dgm:cxn modelId="{F56985A2-CFD7-4849-BA3D-A4ECC9BD31B3}" type="presOf" srcId="{451A3FE7-0210-4F94-AACC-ED594B74DD53}" destId="{83432890-8274-40FA-B80B-560CC24BD579}" srcOrd="0" destOrd="0" presId="urn:microsoft.com/office/officeart/2005/8/layout/vList3#1"/>
    <dgm:cxn modelId="{3BEFA5B2-DE8E-4E35-882A-4770351A5FBC}" type="presOf" srcId="{17D5B28C-3B47-4685-B078-4EE31B120FA3}" destId="{3ECBA9F7-47EB-406D-B380-737B125A4D97}" srcOrd="0" destOrd="0" presId="urn:microsoft.com/office/officeart/2005/8/layout/vList3#1"/>
    <dgm:cxn modelId="{E6B959B4-DAC3-48D1-B0EF-BC14781D9BB0}" srcId="{D26C9BDC-E20A-4D9C-8E7C-A63AD25EA7D6}" destId="{110ABDEA-4B83-47CB-963F-8593808363CF}" srcOrd="3" destOrd="0" parTransId="{1C3E69A6-CE7C-472F-A113-5A71565B2A82}" sibTransId="{41FB0D9D-DEE1-4545-9F6F-A170E49073CA}"/>
    <dgm:cxn modelId="{550896B8-ABC0-4A3A-81B0-EBD1B48C3DDC}" srcId="{D26C9BDC-E20A-4D9C-8E7C-A63AD25EA7D6}" destId="{451A3FE7-0210-4F94-AACC-ED594B74DD53}" srcOrd="5" destOrd="0" parTransId="{1A86D293-F5DF-480B-B224-A538BFDA6D0D}" sibTransId="{288A5A93-BC63-44B7-B57B-784AFB3C0B21}"/>
    <dgm:cxn modelId="{5A324DC3-4C25-47B2-9479-8EC6677EA9A5}" srcId="{D26C9BDC-E20A-4D9C-8E7C-A63AD25EA7D6}" destId="{17D5B28C-3B47-4685-B078-4EE31B120FA3}" srcOrd="8" destOrd="0" parTransId="{096A775C-6764-4345-B0E8-79ABC64043B1}" sibTransId="{8783DFFD-6FD4-4DEC-A18A-07321C1E535C}"/>
    <dgm:cxn modelId="{F94C5BD2-5463-4649-9D81-3D4CC3608957}" srcId="{D26C9BDC-E20A-4D9C-8E7C-A63AD25EA7D6}" destId="{84D1FF76-30F5-4929-9DC2-0BFAB9F9056B}" srcOrd="9" destOrd="0" parTransId="{DFAD47DC-83AB-44D6-A68C-A40C2E85DD1B}" sibTransId="{2BDBE9D2-57CF-4771-B776-9A8CC456C9F7}"/>
    <dgm:cxn modelId="{F6EA40DD-599B-4ACB-97D0-D1BDD4BD82DA}" type="presOf" srcId="{110ABDEA-4B83-47CB-963F-8593808363CF}" destId="{41B7EF0F-E4A7-4DF7-BE26-5CE426993FDF}" srcOrd="0" destOrd="0" presId="urn:microsoft.com/office/officeart/2005/8/layout/vList3#1"/>
    <dgm:cxn modelId="{30F0D2DF-7861-4E6E-9828-A3F89BC8F592}" type="presOf" srcId="{1D07E871-94C1-451A-8978-AB1F70E56124}" destId="{ABABC886-7D03-4D34-B84F-3DC143A727F0}" srcOrd="0" destOrd="0" presId="urn:microsoft.com/office/officeart/2005/8/layout/vList3#1"/>
    <dgm:cxn modelId="{3BED3AE5-51C0-472D-B674-90C7870C3809}" type="presOf" srcId="{D26C9BDC-E20A-4D9C-8E7C-A63AD25EA7D6}" destId="{DDE10415-E192-4B43-8B73-6E69B4BB7A64}" srcOrd="0" destOrd="0" presId="urn:microsoft.com/office/officeart/2005/8/layout/vList3#1"/>
    <dgm:cxn modelId="{CD1377F1-D1AB-4B9E-909F-4862200BF417}" srcId="{D26C9BDC-E20A-4D9C-8E7C-A63AD25EA7D6}" destId="{4C37E62A-EA01-41AE-B512-4E5589023E09}" srcOrd="0" destOrd="0" parTransId="{CF4C0AB3-6B96-454B-BF2E-B63FB3534681}" sibTransId="{7D020FAE-AA06-4222-B0E5-26240F90EC5D}"/>
    <dgm:cxn modelId="{1A8B4CF7-C81A-48CD-9923-FD903029BD4F}" type="presOf" srcId="{4C37E62A-EA01-41AE-B512-4E5589023E09}" destId="{4CC7FF9C-63B9-4FE8-9A58-D82D0DAF5680}" srcOrd="0" destOrd="0" presId="urn:microsoft.com/office/officeart/2005/8/layout/vList3#1"/>
    <dgm:cxn modelId="{D76F7CFB-44B8-499B-B3BF-88B355E2A555}" srcId="{D26C9BDC-E20A-4D9C-8E7C-A63AD25EA7D6}" destId="{DE024116-2194-4E92-B949-27C96B5F46EE}" srcOrd="4" destOrd="0" parTransId="{D027F4E6-ED33-49D0-938C-559AF4A7EAC6}" sibTransId="{48BCAFFA-2E96-4B3B-8C59-72394FFF49DF}"/>
    <dgm:cxn modelId="{DD299B99-C38E-446C-8D64-84EBA3D78A1A}" type="presParOf" srcId="{DDE10415-E192-4B43-8B73-6E69B4BB7A64}" destId="{6C6331F6-03EC-4BFD-80BF-05E995077B4B}" srcOrd="0" destOrd="0" presId="urn:microsoft.com/office/officeart/2005/8/layout/vList3#1"/>
    <dgm:cxn modelId="{7AE8CE6D-DD76-4541-B334-B40BB5B81666}" type="presParOf" srcId="{6C6331F6-03EC-4BFD-80BF-05E995077B4B}" destId="{E666B9AA-2D1C-4653-B2BE-6CD2601AA18A}" srcOrd="0" destOrd="0" presId="urn:microsoft.com/office/officeart/2005/8/layout/vList3#1"/>
    <dgm:cxn modelId="{AB512696-AEB7-4B7F-983D-04C71D68BB41}" type="presParOf" srcId="{6C6331F6-03EC-4BFD-80BF-05E995077B4B}" destId="{4CC7FF9C-63B9-4FE8-9A58-D82D0DAF5680}" srcOrd="1" destOrd="0" presId="urn:microsoft.com/office/officeart/2005/8/layout/vList3#1"/>
    <dgm:cxn modelId="{B5D454B5-C6E0-4659-A02E-D1BE8BBFC09A}" type="presParOf" srcId="{DDE10415-E192-4B43-8B73-6E69B4BB7A64}" destId="{D26708E3-8C2D-4A6D-920B-89F5C37865A2}" srcOrd="1" destOrd="0" presId="urn:microsoft.com/office/officeart/2005/8/layout/vList3#1"/>
    <dgm:cxn modelId="{B9C90C26-B3FF-4385-A9F6-BE4584B4D355}" type="presParOf" srcId="{DDE10415-E192-4B43-8B73-6E69B4BB7A64}" destId="{0DDE8908-12A9-494C-9C38-8621DBEF6751}" srcOrd="2" destOrd="0" presId="urn:microsoft.com/office/officeart/2005/8/layout/vList3#1"/>
    <dgm:cxn modelId="{FDCB4A0C-F663-480A-B2C2-153253B62E57}" type="presParOf" srcId="{0DDE8908-12A9-494C-9C38-8621DBEF6751}" destId="{13D5723F-6B23-42C4-B85E-2C782EFCC0B5}" srcOrd="0" destOrd="0" presId="urn:microsoft.com/office/officeart/2005/8/layout/vList3#1"/>
    <dgm:cxn modelId="{4765C531-FEC7-483B-99A9-F4CF3DDFB1F3}" type="presParOf" srcId="{0DDE8908-12A9-494C-9C38-8621DBEF6751}" destId="{5897AFA0-3752-4174-B371-9367B2DD119E}" srcOrd="1" destOrd="0" presId="urn:microsoft.com/office/officeart/2005/8/layout/vList3#1"/>
    <dgm:cxn modelId="{9CDF3ECF-F528-43F6-B113-77B19CF11818}" type="presParOf" srcId="{DDE10415-E192-4B43-8B73-6E69B4BB7A64}" destId="{8B55A671-7940-4DF5-A1A0-9D59CF0F4CA4}" srcOrd="3" destOrd="0" presId="urn:microsoft.com/office/officeart/2005/8/layout/vList3#1"/>
    <dgm:cxn modelId="{7C6B0A6F-26CF-4C1A-BCD9-2D620170A290}" type="presParOf" srcId="{DDE10415-E192-4B43-8B73-6E69B4BB7A64}" destId="{33F85247-1046-42EC-B813-0ABB678EC1BC}" srcOrd="4" destOrd="0" presId="urn:microsoft.com/office/officeart/2005/8/layout/vList3#1"/>
    <dgm:cxn modelId="{A16DD5E4-51DF-46FE-8786-E855C33DDDF6}" type="presParOf" srcId="{33F85247-1046-42EC-B813-0ABB678EC1BC}" destId="{336DD726-4B07-40B1-A3A6-8977B07D84D0}" srcOrd="0" destOrd="0" presId="urn:microsoft.com/office/officeart/2005/8/layout/vList3#1"/>
    <dgm:cxn modelId="{B4B7C91A-2AC0-41DB-AACE-3395B9668CFD}" type="presParOf" srcId="{33F85247-1046-42EC-B813-0ABB678EC1BC}" destId="{ABABC886-7D03-4D34-B84F-3DC143A727F0}" srcOrd="1" destOrd="0" presId="urn:microsoft.com/office/officeart/2005/8/layout/vList3#1"/>
    <dgm:cxn modelId="{795A6A66-F011-4C59-83C0-02E5E48D01FA}" type="presParOf" srcId="{DDE10415-E192-4B43-8B73-6E69B4BB7A64}" destId="{20F0B1A9-CDF4-44A1-A308-1A87A670D941}" srcOrd="5" destOrd="0" presId="urn:microsoft.com/office/officeart/2005/8/layout/vList3#1"/>
    <dgm:cxn modelId="{2A7BF865-2983-45DF-84F2-29696686D184}" type="presParOf" srcId="{DDE10415-E192-4B43-8B73-6E69B4BB7A64}" destId="{4C5B2D5A-80A0-4A0C-8D9C-EB83948D5963}" srcOrd="6" destOrd="0" presId="urn:microsoft.com/office/officeart/2005/8/layout/vList3#1"/>
    <dgm:cxn modelId="{EA56A7DD-5264-45DA-A08F-7C20D2577FCC}" type="presParOf" srcId="{4C5B2D5A-80A0-4A0C-8D9C-EB83948D5963}" destId="{26820FA6-907C-421D-BE1D-242224385CF6}" srcOrd="0" destOrd="0" presId="urn:microsoft.com/office/officeart/2005/8/layout/vList3#1"/>
    <dgm:cxn modelId="{EAAEAD5E-50F6-476D-BBAB-FE990AC3FCD2}" type="presParOf" srcId="{4C5B2D5A-80A0-4A0C-8D9C-EB83948D5963}" destId="{41B7EF0F-E4A7-4DF7-BE26-5CE426993FDF}" srcOrd="1" destOrd="0" presId="urn:microsoft.com/office/officeart/2005/8/layout/vList3#1"/>
    <dgm:cxn modelId="{D7FEF4D5-F546-4573-9948-545A23B95F16}" type="presParOf" srcId="{DDE10415-E192-4B43-8B73-6E69B4BB7A64}" destId="{E52CB698-9289-401A-B14D-58B0B8DBF1F0}" srcOrd="7" destOrd="0" presId="urn:microsoft.com/office/officeart/2005/8/layout/vList3#1"/>
    <dgm:cxn modelId="{E8B3BA8A-2908-4E25-95E4-0435BF7910C9}" type="presParOf" srcId="{DDE10415-E192-4B43-8B73-6E69B4BB7A64}" destId="{D752CC74-B141-424C-9A7D-624702BCC1BD}" srcOrd="8" destOrd="0" presId="urn:microsoft.com/office/officeart/2005/8/layout/vList3#1"/>
    <dgm:cxn modelId="{D2C68325-DC1D-40F0-A459-20C4C9F755A0}" type="presParOf" srcId="{D752CC74-B141-424C-9A7D-624702BCC1BD}" destId="{6EC45ECC-65A4-497C-B867-4CF0D665292A}" srcOrd="0" destOrd="0" presId="urn:microsoft.com/office/officeart/2005/8/layout/vList3#1"/>
    <dgm:cxn modelId="{40FF93DF-806C-41E9-9D08-4435B8B2308B}" type="presParOf" srcId="{D752CC74-B141-424C-9A7D-624702BCC1BD}" destId="{0FC2370C-C5C4-4F92-8E18-52E4EFC9CDE2}" srcOrd="1" destOrd="0" presId="urn:microsoft.com/office/officeart/2005/8/layout/vList3#1"/>
    <dgm:cxn modelId="{80C291D7-BBCF-4F74-8A72-DAE6352A240C}" type="presParOf" srcId="{DDE10415-E192-4B43-8B73-6E69B4BB7A64}" destId="{2CAD09B7-9A5F-4241-8D16-B37E47BBB17F}" srcOrd="9" destOrd="0" presId="urn:microsoft.com/office/officeart/2005/8/layout/vList3#1"/>
    <dgm:cxn modelId="{30DE065E-C869-4F98-9479-9DFDFA538453}" type="presParOf" srcId="{DDE10415-E192-4B43-8B73-6E69B4BB7A64}" destId="{8094391D-335F-467D-9A1C-B8D0BD0192D5}" srcOrd="10" destOrd="0" presId="urn:microsoft.com/office/officeart/2005/8/layout/vList3#1"/>
    <dgm:cxn modelId="{6F089512-8323-478B-B2E9-72EBC18BEC92}" type="presParOf" srcId="{8094391D-335F-467D-9A1C-B8D0BD0192D5}" destId="{0FA07431-7C98-4F12-A964-330342CBD872}" srcOrd="0" destOrd="0" presId="urn:microsoft.com/office/officeart/2005/8/layout/vList3#1"/>
    <dgm:cxn modelId="{74635E16-CD89-4D95-8162-9A29C4067684}" type="presParOf" srcId="{8094391D-335F-467D-9A1C-B8D0BD0192D5}" destId="{83432890-8274-40FA-B80B-560CC24BD579}" srcOrd="1" destOrd="0" presId="urn:microsoft.com/office/officeart/2005/8/layout/vList3#1"/>
    <dgm:cxn modelId="{2FB7706F-2105-40F2-8CC7-B073A6E91D78}" type="presParOf" srcId="{DDE10415-E192-4B43-8B73-6E69B4BB7A64}" destId="{DAFA8E9F-D057-495E-BB68-81C624D63049}" srcOrd="11" destOrd="0" presId="urn:microsoft.com/office/officeart/2005/8/layout/vList3#1"/>
    <dgm:cxn modelId="{4FCBB641-61AC-4962-9BFC-32F8CDBB8160}" type="presParOf" srcId="{DDE10415-E192-4B43-8B73-6E69B4BB7A64}" destId="{601ED58D-C437-4DEC-B302-CB33B56C69E3}" srcOrd="12" destOrd="0" presId="urn:microsoft.com/office/officeart/2005/8/layout/vList3#1"/>
    <dgm:cxn modelId="{1E7C23F2-6B5B-472D-AFE9-88191AADAF36}" type="presParOf" srcId="{601ED58D-C437-4DEC-B302-CB33B56C69E3}" destId="{32D12055-22DC-4596-83B3-CCA755478864}" srcOrd="0" destOrd="0" presId="urn:microsoft.com/office/officeart/2005/8/layout/vList3#1"/>
    <dgm:cxn modelId="{406EDF8D-E00F-4E7F-9AEF-A5983755CE05}" type="presParOf" srcId="{601ED58D-C437-4DEC-B302-CB33B56C69E3}" destId="{82E9BB1C-8A8B-4719-8931-F50058037D82}" srcOrd="1" destOrd="0" presId="urn:microsoft.com/office/officeart/2005/8/layout/vList3#1"/>
    <dgm:cxn modelId="{C605EE1D-4873-4C84-98D2-506FA9DB4252}" type="presParOf" srcId="{DDE10415-E192-4B43-8B73-6E69B4BB7A64}" destId="{516AAD9B-E96D-4EB4-B3DC-453EDD963A50}" srcOrd="13" destOrd="0" presId="urn:microsoft.com/office/officeart/2005/8/layout/vList3#1"/>
    <dgm:cxn modelId="{B9AC969C-D45E-40DF-AEE5-5062F753EE99}" type="presParOf" srcId="{DDE10415-E192-4B43-8B73-6E69B4BB7A64}" destId="{64F55C9B-E300-45AB-A83E-5679C24E779B}" srcOrd="14" destOrd="0" presId="urn:microsoft.com/office/officeart/2005/8/layout/vList3#1"/>
    <dgm:cxn modelId="{04466C14-BB2D-412E-B2D5-6EAF0A091752}" type="presParOf" srcId="{64F55C9B-E300-45AB-A83E-5679C24E779B}" destId="{B3EAEF0A-A82F-4097-99E8-CA6C7644678E}" srcOrd="0" destOrd="0" presId="urn:microsoft.com/office/officeart/2005/8/layout/vList3#1"/>
    <dgm:cxn modelId="{470B0BA2-A052-48EC-9052-306C0EC8DD11}" type="presParOf" srcId="{64F55C9B-E300-45AB-A83E-5679C24E779B}" destId="{D2BE1A93-B44F-4ABE-9521-B6788F7B8C7F}" srcOrd="1" destOrd="0" presId="urn:microsoft.com/office/officeart/2005/8/layout/vList3#1"/>
    <dgm:cxn modelId="{CFE93593-905E-4955-923A-A12A7974C52B}" type="presParOf" srcId="{DDE10415-E192-4B43-8B73-6E69B4BB7A64}" destId="{013E05B0-6939-42DD-8D05-387C8C0AF0CC}" srcOrd="15" destOrd="0" presId="urn:microsoft.com/office/officeart/2005/8/layout/vList3#1"/>
    <dgm:cxn modelId="{BE8306D6-8D2D-4897-9457-CA215FB3B6D7}" type="presParOf" srcId="{DDE10415-E192-4B43-8B73-6E69B4BB7A64}" destId="{33645A33-3392-4006-AFFC-AE71E8AC8A2D}" srcOrd="16" destOrd="0" presId="urn:microsoft.com/office/officeart/2005/8/layout/vList3#1"/>
    <dgm:cxn modelId="{D7AF9A8A-AEF3-45C3-97CB-86B580D55256}" type="presParOf" srcId="{33645A33-3392-4006-AFFC-AE71E8AC8A2D}" destId="{28D412E3-D8CC-438C-8E80-65E7C0724726}" srcOrd="0" destOrd="0" presId="urn:microsoft.com/office/officeart/2005/8/layout/vList3#1"/>
    <dgm:cxn modelId="{842A083E-E04E-4538-BBFD-57803AB1F7D4}" type="presParOf" srcId="{33645A33-3392-4006-AFFC-AE71E8AC8A2D}" destId="{3ECBA9F7-47EB-406D-B380-737B125A4D97}" srcOrd="1" destOrd="0" presId="urn:microsoft.com/office/officeart/2005/8/layout/vList3#1"/>
    <dgm:cxn modelId="{492589C8-9E86-48E8-9E1C-58022956DF87}" type="presParOf" srcId="{DDE10415-E192-4B43-8B73-6E69B4BB7A64}" destId="{646E20CE-4A10-4EAA-BC28-27B9B9A4FF95}" srcOrd="17" destOrd="0" presId="urn:microsoft.com/office/officeart/2005/8/layout/vList3#1"/>
    <dgm:cxn modelId="{EDE2CC2C-1CE1-4C68-AE36-40DDE6589A2A}" type="presParOf" srcId="{DDE10415-E192-4B43-8B73-6E69B4BB7A64}" destId="{2F0E6EA6-5E92-4C89-8F1B-C868BF76059A}" srcOrd="18" destOrd="0" presId="urn:microsoft.com/office/officeart/2005/8/layout/vList3#1"/>
    <dgm:cxn modelId="{AFEC0133-8762-4A9C-A960-7E5CEBE4B3BA}" type="presParOf" srcId="{2F0E6EA6-5E92-4C89-8F1B-C868BF76059A}" destId="{A48EB80A-2961-4068-B256-0B0F8210D25F}" srcOrd="0" destOrd="0" presId="urn:microsoft.com/office/officeart/2005/8/layout/vList3#1"/>
    <dgm:cxn modelId="{0B701ECE-A806-45F2-B2F1-9AF8FEC4919B}" type="presParOf" srcId="{2F0E6EA6-5E92-4C89-8F1B-C868BF76059A}" destId="{00D42F8D-BD68-440B-9232-C4E418288E07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11C102-825D-4A8B-A7B9-A77124A42FCE}">
      <dsp:nvSpPr>
        <dsp:cNvPr id="0" name=""/>
        <dsp:cNvSpPr/>
      </dsp:nvSpPr>
      <dsp:spPr>
        <a:xfrm>
          <a:off x="8062" y="2083899"/>
          <a:ext cx="4584054" cy="1979588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0" kern="1200" dirty="0">
              <a:latin typeface="Times New Roman" pitchFamily="18" charset="0"/>
              <a:cs typeface="Times New Roman" pitchFamily="18" charset="0"/>
            </a:rPr>
            <a:t>ИНТЕРВЬЮ С ГОСУДАРСТВЕННЫМИ И МУНИЦИПАЛЬНЫМИ СЛУЖАЩИМИ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ИНТЕРВЬЮ С ПРЕДСТАВИТЕЛЯМИ БЮДЖЕТНЫХ (АВТОНОМНЫХ) УЧРЕЖДЕНИЙ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0" kern="1200" dirty="0">
              <a:latin typeface="Times New Roman" pitchFamily="18" charset="0"/>
              <a:cs typeface="Times New Roman" pitchFamily="18" charset="0"/>
            </a:rPr>
            <a:t>ИНТЕРВЬЮ С ЭКСПЕРТАМИ</a:t>
          </a:r>
        </a:p>
      </dsp:txBody>
      <dsp:txXfrm>
        <a:off x="53618" y="2129455"/>
        <a:ext cx="4492942" cy="1464278"/>
      </dsp:txXfrm>
    </dsp:sp>
    <dsp:sp modelId="{BE647E19-0D84-46E1-84A9-6A41E79DB984}">
      <dsp:nvSpPr>
        <dsp:cNvPr id="0" name=""/>
        <dsp:cNvSpPr/>
      </dsp:nvSpPr>
      <dsp:spPr>
        <a:xfrm rot="21004101">
          <a:off x="2451568" y="1802847"/>
          <a:ext cx="3324442" cy="3970004"/>
        </a:xfrm>
        <a:prstGeom prst="leftCircularArrow">
          <a:avLst>
            <a:gd name="adj1" fmla="val 2163"/>
            <a:gd name="adj2" fmla="val 260087"/>
            <a:gd name="adj3" fmla="val 1628442"/>
            <a:gd name="adj4" fmla="val 8617333"/>
            <a:gd name="adj5" fmla="val 2523"/>
          </a:avLst>
        </a:prstGeom>
        <a:solidFill>
          <a:schemeClr val="accent5">
            <a:lumMod val="60000"/>
            <a:lumOff val="4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136F41-EBCA-40EE-AD86-E7EC6A57E599}">
      <dsp:nvSpPr>
        <dsp:cNvPr id="0" name=""/>
        <dsp:cNvSpPr/>
      </dsp:nvSpPr>
      <dsp:spPr>
        <a:xfrm>
          <a:off x="1615690" y="4044634"/>
          <a:ext cx="2196967" cy="873661"/>
        </a:xfrm>
        <a:prstGeom prst="roundRect">
          <a:avLst>
            <a:gd name="adj" fmla="val 10000"/>
          </a:avLst>
        </a:prstGeom>
        <a:solidFill>
          <a:schemeClr val="accent2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 dirty="0"/>
            <a:t>МАЙ 2021</a:t>
          </a:r>
        </a:p>
      </dsp:txBody>
      <dsp:txXfrm>
        <a:off x="1641279" y="4070223"/>
        <a:ext cx="2145789" cy="822483"/>
      </dsp:txXfrm>
    </dsp:sp>
    <dsp:sp modelId="{3CCC1903-BB61-4C77-A346-5EDF1D885EA1}">
      <dsp:nvSpPr>
        <dsp:cNvPr id="0" name=""/>
        <dsp:cNvSpPr/>
      </dsp:nvSpPr>
      <dsp:spPr>
        <a:xfrm>
          <a:off x="4809493" y="2075092"/>
          <a:ext cx="3415091" cy="1997201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0" kern="1200" dirty="0">
              <a:latin typeface="Times New Roman" pitchFamily="18" charset="0"/>
              <a:cs typeface="Times New Roman" pitchFamily="18" charset="0"/>
            </a:rPr>
            <a:t>ФОКУС-ГРУППОВЫЕ ДИСКУССИИ С ПОТРЕБИТЕЛЯМИ УСЛУГ</a:t>
          </a:r>
        </a:p>
      </dsp:txBody>
      <dsp:txXfrm>
        <a:off x="4855454" y="2549025"/>
        <a:ext cx="3323169" cy="1477307"/>
      </dsp:txXfrm>
    </dsp:sp>
    <dsp:sp modelId="{D5DAB6AF-38E9-4AC1-9878-D35F5379D055}">
      <dsp:nvSpPr>
        <dsp:cNvPr id="0" name=""/>
        <dsp:cNvSpPr/>
      </dsp:nvSpPr>
      <dsp:spPr>
        <a:xfrm rot="781884">
          <a:off x="6897940" y="643272"/>
          <a:ext cx="2828738" cy="3383100"/>
        </a:xfrm>
        <a:prstGeom prst="circularArrow">
          <a:avLst>
            <a:gd name="adj1" fmla="val 2336"/>
            <a:gd name="adj2" fmla="val 282077"/>
            <a:gd name="adj3" fmla="val 19626117"/>
            <a:gd name="adj4" fmla="val 12659215"/>
            <a:gd name="adj5" fmla="val 2726"/>
          </a:avLst>
        </a:prstGeom>
        <a:solidFill>
          <a:schemeClr val="accent5">
            <a:lumMod val="60000"/>
            <a:lumOff val="4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2E26DE-EB39-46CA-8A2B-9AAABBA01F04}">
      <dsp:nvSpPr>
        <dsp:cNvPr id="0" name=""/>
        <dsp:cNvSpPr/>
      </dsp:nvSpPr>
      <dsp:spPr>
        <a:xfrm>
          <a:off x="5802289" y="1543889"/>
          <a:ext cx="2196967" cy="873661"/>
        </a:xfrm>
        <a:prstGeom prst="roundRect">
          <a:avLst>
            <a:gd name="adj" fmla="val 10000"/>
          </a:avLst>
        </a:prstGeom>
        <a:solidFill>
          <a:schemeClr val="accent2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 dirty="0"/>
            <a:t>ИЮНЬ 2021</a:t>
          </a:r>
        </a:p>
      </dsp:txBody>
      <dsp:txXfrm>
        <a:off x="5827878" y="1569478"/>
        <a:ext cx="2145789" cy="822483"/>
      </dsp:txXfrm>
    </dsp:sp>
    <dsp:sp modelId="{5C6A9ACE-3940-449A-867E-C4E5DB9B4889}">
      <dsp:nvSpPr>
        <dsp:cNvPr id="0" name=""/>
        <dsp:cNvSpPr/>
      </dsp:nvSpPr>
      <dsp:spPr>
        <a:xfrm>
          <a:off x="8569619" y="2065970"/>
          <a:ext cx="3250335" cy="2015446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500" b="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0" kern="1200" dirty="0">
              <a:latin typeface="Times New Roman" pitchFamily="18" charset="0"/>
              <a:cs typeface="Times New Roman" pitchFamily="18" charset="0"/>
            </a:rPr>
            <a:t>АНКЕТНЫЙ ОПРОС НЕГОСУДАРСТВЕННЫХ ОРГАНИЗАЦИЙ, ОКАЗЫВАЮЩИХ СОЦИАЛЬНЫЕ УСЛУГИ</a:t>
          </a:r>
        </a:p>
      </dsp:txBody>
      <dsp:txXfrm>
        <a:off x="8616000" y="2112351"/>
        <a:ext cx="3157573" cy="1490803"/>
      </dsp:txXfrm>
    </dsp:sp>
    <dsp:sp modelId="{7DEB3457-1D5E-4CC6-A689-3F72362785DA}">
      <dsp:nvSpPr>
        <dsp:cNvPr id="0" name=""/>
        <dsp:cNvSpPr/>
      </dsp:nvSpPr>
      <dsp:spPr>
        <a:xfrm>
          <a:off x="9380720" y="3945805"/>
          <a:ext cx="2305607" cy="873661"/>
        </a:xfrm>
        <a:prstGeom prst="roundRect">
          <a:avLst>
            <a:gd name="adj" fmla="val 10000"/>
          </a:avLst>
        </a:prstGeom>
        <a:solidFill>
          <a:schemeClr val="accent2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 dirty="0"/>
            <a:t>ИЮЛЬ-АВГУСТ 2021</a:t>
          </a:r>
        </a:p>
      </dsp:txBody>
      <dsp:txXfrm>
        <a:off x="9406309" y="3971394"/>
        <a:ext cx="2254429" cy="8224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C7FF9C-63B9-4FE8-9A58-D82D0DAF5680}">
      <dsp:nvSpPr>
        <dsp:cNvPr id="0" name=""/>
        <dsp:cNvSpPr/>
      </dsp:nvSpPr>
      <dsp:spPr>
        <a:xfrm rot="10800000">
          <a:off x="1402188" y="3119"/>
          <a:ext cx="5172868" cy="396989"/>
        </a:xfrm>
        <a:prstGeom prst="homePlate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alpha val="9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061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Алтайский край</a:t>
          </a:r>
        </a:p>
      </dsp:txBody>
      <dsp:txXfrm rot="10800000">
        <a:off x="1501435" y="3119"/>
        <a:ext cx="5073621" cy="396989"/>
      </dsp:txXfrm>
    </dsp:sp>
    <dsp:sp modelId="{E666B9AA-2D1C-4653-B2BE-6CD2601AA18A}">
      <dsp:nvSpPr>
        <dsp:cNvPr id="0" name=""/>
        <dsp:cNvSpPr/>
      </dsp:nvSpPr>
      <dsp:spPr>
        <a:xfrm>
          <a:off x="1203693" y="3119"/>
          <a:ext cx="396989" cy="396989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5897AFA0-3752-4174-B371-9367B2DD119E}">
      <dsp:nvSpPr>
        <dsp:cNvPr id="0" name=""/>
        <dsp:cNvSpPr/>
      </dsp:nvSpPr>
      <dsp:spPr>
        <a:xfrm rot="10800000">
          <a:off x="1402188" y="518613"/>
          <a:ext cx="5172868" cy="396989"/>
        </a:xfrm>
        <a:prstGeom prst="homePlate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444"/>
                <a:satMod val="103000"/>
                <a:lumMod val="102000"/>
                <a:tint val="94000"/>
              </a:schemeClr>
            </a:gs>
            <a:gs pos="50000">
              <a:schemeClr val="accent2">
                <a:alpha val="90000"/>
                <a:hueOff val="0"/>
                <a:satOff val="0"/>
                <a:lumOff val="0"/>
                <a:alphaOff val="-4444"/>
                <a:satMod val="110000"/>
                <a:lumMod val="100000"/>
                <a:shade val="1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444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061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Белгородская область</a:t>
          </a:r>
        </a:p>
      </dsp:txBody>
      <dsp:txXfrm rot="10800000">
        <a:off x="1501435" y="518613"/>
        <a:ext cx="5073621" cy="396989"/>
      </dsp:txXfrm>
    </dsp:sp>
    <dsp:sp modelId="{13D5723F-6B23-42C4-B85E-2C782EFCC0B5}">
      <dsp:nvSpPr>
        <dsp:cNvPr id="0" name=""/>
        <dsp:cNvSpPr/>
      </dsp:nvSpPr>
      <dsp:spPr>
        <a:xfrm>
          <a:off x="1203693" y="518613"/>
          <a:ext cx="396989" cy="396989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ABABC886-7D03-4D34-B84F-3DC143A727F0}">
      <dsp:nvSpPr>
        <dsp:cNvPr id="0" name=""/>
        <dsp:cNvSpPr/>
      </dsp:nvSpPr>
      <dsp:spPr>
        <a:xfrm rot="10800000">
          <a:off x="1402188" y="1034107"/>
          <a:ext cx="5172868" cy="396989"/>
        </a:xfrm>
        <a:prstGeom prst="homePlate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8889"/>
                <a:satMod val="103000"/>
                <a:lumMod val="102000"/>
                <a:tint val="94000"/>
              </a:schemeClr>
            </a:gs>
            <a:gs pos="50000">
              <a:schemeClr val="accent2">
                <a:alpha val="90000"/>
                <a:hueOff val="0"/>
                <a:satOff val="0"/>
                <a:lumOff val="0"/>
                <a:alphaOff val="-8889"/>
                <a:satMod val="110000"/>
                <a:lumMod val="100000"/>
                <a:shade val="1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8889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061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Воронежская область</a:t>
          </a:r>
        </a:p>
      </dsp:txBody>
      <dsp:txXfrm rot="10800000">
        <a:off x="1501435" y="1034107"/>
        <a:ext cx="5073621" cy="396989"/>
      </dsp:txXfrm>
    </dsp:sp>
    <dsp:sp modelId="{336DD726-4B07-40B1-A3A6-8977B07D84D0}">
      <dsp:nvSpPr>
        <dsp:cNvPr id="0" name=""/>
        <dsp:cNvSpPr/>
      </dsp:nvSpPr>
      <dsp:spPr>
        <a:xfrm>
          <a:off x="1203693" y="1034107"/>
          <a:ext cx="396989" cy="396989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41B7EF0F-E4A7-4DF7-BE26-5CE426993FDF}">
      <dsp:nvSpPr>
        <dsp:cNvPr id="0" name=""/>
        <dsp:cNvSpPr/>
      </dsp:nvSpPr>
      <dsp:spPr>
        <a:xfrm rot="10800000">
          <a:off x="1402188" y="1549601"/>
          <a:ext cx="5172868" cy="396989"/>
        </a:xfrm>
        <a:prstGeom prst="homePlate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13333"/>
                <a:satMod val="103000"/>
                <a:lumMod val="102000"/>
                <a:tint val="94000"/>
              </a:schemeClr>
            </a:gs>
            <a:gs pos="50000">
              <a:schemeClr val="accent2">
                <a:alpha val="90000"/>
                <a:hueOff val="0"/>
                <a:satOff val="0"/>
                <a:lumOff val="0"/>
                <a:alphaOff val="-13333"/>
                <a:satMod val="110000"/>
                <a:lumMod val="100000"/>
                <a:shade val="1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13333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061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Новосибирская область</a:t>
          </a:r>
        </a:p>
      </dsp:txBody>
      <dsp:txXfrm rot="10800000">
        <a:off x="1501435" y="1549601"/>
        <a:ext cx="5073621" cy="396989"/>
      </dsp:txXfrm>
    </dsp:sp>
    <dsp:sp modelId="{26820FA6-907C-421D-BE1D-242224385CF6}">
      <dsp:nvSpPr>
        <dsp:cNvPr id="0" name=""/>
        <dsp:cNvSpPr/>
      </dsp:nvSpPr>
      <dsp:spPr>
        <a:xfrm>
          <a:off x="1203693" y="1549601"/>
          <a:ext cx="396989" cy="396989"/>
        </a:xfrm>
        <a:prstGeom prst="ellipse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0FC2370C-C5C4-4F92-8E18-52E4EFC9CDE2}">
      <dsp:nvSpPr>
        <dsp:cNvPr id="0" name=""/>
        <dsp:cNvSpPr/>
      </dsp:nvSpPr>
      <dsp:spPr>
        <a:xfrm rot="10800000">
          <a:off x="1402188" y="2065095"/>
          <a:ext cx="5172868" cy="396989"/>
        </a:xfrm>
        <a:prstGeom prst="homePlate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17778"/>
                <a:satMod val="103000"/>
                <a:lumMod val="102000"/>
                <a:tint val="94000"/>
              </a:schemeClr>
            </a:gs>
            <a:gs pos="50000">
              <a:schemeClr val="accent2">
                <a:alpha val="90000"/>
                <a:hueOff val="0"/>
                <a:satOff val="0"/>
                <a:lumOff val="0"/>
                <a:alphaOff val="-17778"/>
                <a:satMod val="110000"/>
                <a:lumMod val="100000"/>
                <a:shade val="1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17778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061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Оренбургская область </a:t>
          </a:r>
        </a:p>
      </dsp:txBody>
      <dsp:txXfrm rot="10800000">
        <a:off x="1501435" y="2065095"/>
        <a:ext cx="5073621" cy="396989"/>
      </dsp:txXfrm>
    </dsp:sp>
    <dsp:sp modelId="{6EC45ECC-65A4-497C-B867-4CF0D665292A}">
      <dsp:nvSpPr>
        <dsp:cNvPr id="0" name=""/>
        <dsp:cNvSpPr/>
      </dsp:nvSpPr>
      <dsp:spPr>
        <a:xfrm>
          <a:off x="1203693" y="2065095"/>
          <a:ext cx="396989" cy="396989"/>
        </a:xfrm>
        <a:prstGeom prst="ellipse">
          <a:avLst/>
        </a:prstGeom>
        <a:blipFill rotWithShape="0">
          <a:blip xmlns:r="http://schemas.openxmlformats.org/officeDocument/2006/relationships" r:embed="rId5"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83432890-8274-40FA-B80B-560CC24BD579}">
      <dsp:nvSpPr>
        <dsp:cNvPr id="0" name=""/>
        <dsp:cNvSpPr/>
      </dsp:nvSpPr>
      <dsp:spPr>
        <a:xfrm rot="10800000">
          <a:off x="1402188" y="2580589"/>
          <a:ext cx="5172868" cy="396989"/>
        </a:xfrm>
        <a:prstGeom prst="homePlate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22222"/>
                <a:satMod val="103000"/>
                <a:lumMod val="102000"/>
                <a:tint val="94000"/>
              </a:schemeClr>
            </a:gs>
            <a:gs pos="50000">
              <a:schemeClr val="accent2">
                <a:alpha val="90000"/>
                <a:hueOff val="0"/>
                <a:satOff val="0"/>
                <a:lumOff val="0"/>
                <a:alphaOff val="-22222"/>
                <a:satMod val="110000"/>
                <a:lumMod val="100000"/>
                <a:shade val="1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22222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061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Самарская область</a:t>
          </a:r>
        </a:p>
      </dsp:txBody>
      <dsp:txXfrm rot="10800000">
        <a:off x="1501435" y="2580589"/>
        <a:ext cx="5073621" cy="396989"/>
      </dsp:txXfrm>
    </dsp:sp>
    <dsp:sp modelId="{0FA07431-7C98-4F12-A964-330342CBD872}">
      <dsp:nvSpPr>
        <dsp:cNvPr id="0" name=""/>
        <dsp:cNvSpPr/>
      </dsp:nvSpPr>
      <dsp:spPr>
        <a:xfrm>
          <a:off x="1203693" y="2580589"/>
          <a:ext cx="396989" cy="396989"/>
        </a:xfrm>
        <a:prstGeom prst="ellipse">
          <a:avLst/>
        </a:prstGeom>
        <a:blipFill rotWithShape="0">
          <a:blip xmlns:r="http://schemas.openxmlformats.org/officeDocument/2006/relationships" r:embed="rId6"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82E9BB1C-8A8B-4719-8931-F50058037D82}">
      <dsp:nvSpPr>
        <dsp:cNvPr id="0" name=""/>
        <dsp:cNvSpPr/>
      </dsp:nvSpPr>
      <dsp:spPr>
        <a:xfrm rot="10800000">
          <a:off x="1402188" y="3096083"/>
          <a:ext cx="5172868" cy="396989"/>
        </a:xfrm>
        <a:prstGeom prst="homePlate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26667"/>
                <a:satMod val="103000"/>
                <a:lumMod val="102000"/>
                <a:tint val="94000"/>
              </a:schemeClr>
            </a:gs>
            <a:gs pos="50000">
              <a:schemeClr val="accent2">
                <a:alpha val="90000"/>
                <a:hueOff val="0"/>
                <a:satOff val="0"/>
                <a:lumOff val="0"/>
                <a:alphaOff val="-26667"/>
                <a:satMod val="110000"/>
                <a:lumMod val="100000"/>
                <a:shade val="1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26667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061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Ставропольский край</a:t>
          </a:r>
        </a:p>
      </dsp:txBody>
      <dsp:txXfrm rot="10800000">
        <a:off x="1501435" y="3096083"/>
        <a:ext cx="5073621" cy="396989"/>
      </dsp:txXfrm>
    </dsp:sp>
    <dsp:sp modelId="{32D12055-22DC-4596-83B3-CCA755478864}">
      <dsp:nvSpPr>
        <dsp:cNvPr id="0" name=""/>
        <dsp:cNvSpPr/>
      </dsp:nvSpPr>
      <dsp:spPr>
        <a:xfrm>
          <a:off x="1203693" y="3096083"/>
          <a:ext cx="396989" cy="396989"/>
        </a:xfrm>
        <a:prstGeom prst="ellipse">
          <a:avLst/>
        </a:prstGeom>
        <a:blipFill rotWithShape="0">
          <a:blip xmlns:r="http://schemas.openxmlformats.org/officeDocument/2006/relationships" r:embed="rId7"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D2BE1A93-B44F-4ABE-9521-B6788F7B8C7F}">
      <dsp:nvSpPr>
        <dsp:cNvPr id="0" name=""/>
        <dsp:cNvSpPr/>
      </dsp:nvSpPr>
      <dsp:spPr>
        <a:xfrm rot="10800000">
          <a:off x="1402188" y="3611577"/>
          <a:ext cx="5172868" cy="396989"/>
        </a:xfrm>
        <a:prstGeom prst="homePlate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31111"/>
                <a:satMod val="103000"/>
                <a:lumMod val="102000"/>
                <a:tint val="94000"/>
              </a:schemeClr>
            </a:gs>
            <a:gs pos="50000">
              <a:schemeClr val="accent2">
                <a:alpha val="90000"/>
                <a:hueOff val="0"/>
                <a:satOff val="0"/>
                <a:lumOff val="0"/>
                <a:alphaOff val="-31111"/>
                <a:satMod val="110000"/>
                <a:lumMod val="100000"/>
                <a:shade val="1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31111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061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Тюменская область</a:t>
          </a:r>
        </a:p>
      </dsp:txBody>
      <dsp:txXfrm rot="10800000">
        <a:off x="1501435" y="3611577"/>
        <a:ext cx="5073621" cy="396989"/>
      </dsp:txXfrm>
    </dsp:sp>
    <dsp:sp modelId="{B3EAEF0A-A82F-4097-99E8-CA6C7644678E}">
      <dsp:nvSpPr>
        <dsp:cNvPr id="0" name=""/>
        <dsp:cNvSpPr/>
      </dsp:nvSpPr>
      <dsp:spPr>
        <a:xfrm>
          <a:off x="1203693" y="3611577"/>
          <a:ext cx="396989" cy="396989"/>
        </a:xfrm>
        <a:prstGeom prst="ellipse">
          <a:avLst/>
        </a:prstGeom>
        <a:blipFill rotWithShape="0">
          <a:blip xmlns:r="http://schemas.openxmlformats.org/officeDocument/2006/relationships" r:embed="rId8"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3ECBA9F7-47EB-406D-B380-737B125A4D97}">
      <dsp:nvSpPr>
        <dsp:cNvPr id="0" name=""/>
        <dsp:cNvSpPr/>
      </dsp:nvSpPr>
      <dsp:spPr>
        <a:xfrm rot="10800000">
          <a:off x="1402188" y="4127072"/>
          <a:ext cx="5172868" cy="396989"/>
        </a:xfrm>
        <a:prstGeom prst="homePlate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35556"/>
                <a:satMod val="103000"/>
                <a:lumMod val="102000"/>
                <a:tint val="94000"/>
              </a:schemeClr>
            </a:gs>
            <a:gs pos="50000">
              <a:schemeClr val="accent2">
                <a:alpha val="90000"/>
                <a:hueOff val="0"/>
                <a:satOff val="0"/>
                <a:lumOff val="0"/>
                <a:alphaOff val="-35556"/>
                <a:satMod val="110000"/>
                <a:lumMod val="100000"/>
                <a:shade val="1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35556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061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Челябинская область</a:t>
          </a:r>
        </a:p>
      </dsp:txBody>
      <dsp:txXfrm rot="10800000">
        <a:off x="1501435" y="4127072"/>
        <a:ext cx="5073621" cy="396989"/>
      </dsp:txXfrm>
    </dsp:sp>
    <dsp:sp modelId="{28D412E3-D8CC-438C-8E80-65E7C0724726}">
      <dsp:nvSpPr>
        <dsp:cNvPr id="0" name=""/>
        <dsp:cNvSpPr/>
      </dsp:nvSpPr>
      <dsp:spPr>
        <a:xfrm>
          <a:off x="1203693" y="4127072"/>
          <a:ext cx="396989" cy="396989"/>
        </a:xfrm>
        <a:prstGeom prst="ellipse">
          <a:avLst/>
        </a:prstGeom>
        <a:blipFill rotWithShape="0">
          <a:blip xmlns:r="http://schemas.openxmlformats.org/officeDocument/2006/relationships" r:embed="rId9"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00D42F8D-BD68-440B-9232-C4E418288E07}">
      <dsp:nvSpPr>
        <dsp:cNvPr id="0" name=""/>
        <dsp:cNvSpPr/>
      </dsp:nvSpPr>
      <dsp:spPr>
        <a:xfrm rot="10800000">
          <a:off x="1402188" y="4642566"/>
          <a:ext cx="5172868" cy="396989"/>
        </a:xfrm>
        <a:prstGeom prst="homePlate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satMod val="103000"/>
                <a:lumMod val="102000"/>
                <a:tint val="94000"/>
              </a:schemeClr>
            </a:gs>
            <a:gs pos="50000">
              <a:schemeClr val="accent2">
                <a:alpha val="90000"/>
                <a:hueOff val="0"/>
                <a:satOff val="0"/>
                <a:lumOff val="0"/>
                <a:alphaOff val="-40000"/>
                <a:satMod val="110000"/>
                <a:lumMod val="100000"/>
                <a:shade val="1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061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Г. Санкт - Петербург</a:t>
          </a:r>
        </a:p>
      </dsp:txBody>
      <dsp:txXfrm rot="10800000">
        <a:off x="1501435" y="4642566"/>
        <a:ext cx="5073621" cy="396989"/>
      </dsp:txXfrm>
    </dsp:sp>
    <dsp:sp modelId="{A48EB80A-2961-4068-B256-0B0F8210D25F}">
      <dsp:nvSpPr>
        <dsp:cNvPr id="0" name=""/>
        <dsp:cNvSpPr/>
      </dsp:nvSpPr>
      <dsp:spPr>
        <a:xfrm>
          <a:off x="1203693" y="4642566"/>
          <a:ext cx="396989" cy="396989"/>
        </a:xfrm>
        <a:prstGeom prst="ellipse">
          <a:avLst/>
        </a:prstGeom>
        <a:blipFill rotWithShape="0">
          <a:blip xmlns:r="http://schemas.openxmlformats.org/officeDocument/2006/relationships" r:embed="rId10"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A5A5E0-B5B3-47AA-A8B7-BE154629049B}" type="datetimeFigureOut">
              <a:rPr lang="ru-RU" smtClean="0"/>
              <a:pPr/>
              <a:t>31.01.22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9C402C-41EB-458F-8FEF-F86F7AAA2A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0669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3A178-9109-482B-968A-9CBFEA430AEB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5970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9C402C-41EB-458F-8FEF-F86F7AAA2A60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35679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9C402C-41EB-458F-8FEF-F86F7AAA2A60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90058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9C402C-41EB-458F-8FEF-F86F7AAA2A60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90058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9C402C-41EB-458F-8FEF-F86F7AAA2A60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90058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9C402C-41EB-458F-8FEF-F86F7AAA2A60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90058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9C402C-41EB-458F-8FEF-F86F7AAA2A60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9005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3E6EB-813F-3944-B5CA-820BA85E4538}" type="datetimeFigureOut">
              <a:rPr lang="ru-RU" smtClean="0"/>
              <a:pPr/>
              <a:t>31.01.22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94293-AD56-F54D-956B-0682E796AF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3E6EB-813F-3944-B5CA-820BA85E4538}" type="datetimeFigureOut">
              <a:rPr lang="ru-RU" smtClean="0"/>
              <a:pPr/>
              <a:t>31.01.22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94293-AD56-F54D-956B-0682E796AF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3E6EB-813F-3944-B5CA-820BA85E4538}" type="datetimeFigureOut">
              <a:rPr lang="ru-RU" smtClean="0"/>
              <a:pPr/>
              <a:t>31.01.22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94293-AD56-F54D-956B-0682E796AF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195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3E6EB-813F-3944-B5CA-820BA85E4538}" type="datetimeFigureOut">
              <a:rPr lang="ru-RU" smtClean="0"/>
              <a:pPr/>
              <a:t>31.01.22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94293-AD56-F54D-956B-0682E796AF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3E6EB-813F-3944-B5CA-820BA85E4538}" type="datetimeFigureOut">
              <a:rPr lang="ru-RU" smtClean="0"/>
              <a:pPr/>
              <a:t>31.01.22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94293-AD56-F54D-956B-0682E796AF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3E6EB-813F-3944-B5CA-820BA85E4538}" type="datetimeFigureOut">
              <a:rPr lang="ru-RU" smtClean="0"/>
              <a:pPr/>
              <a:t>31.01.22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94293-AD56-F54D-956B-0682E796AF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3E6EB-813F-3944-B5CA-820BA85E4538}" type="datetimeFigureOut">
              <a:rPr lang="ru-RU" smtClean="0"/>
              <a:pPr/>
              <a:t>31.01.22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94293-AD56-F54D-956B-0682E796AF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3E6EB-813F-3944-B5CA-820BA85E4538}" type="datetimeFigureOut">
              <a:rPr lang="ru-RU" smtClean="0"/>
              <a:pPr/>
              <a:t>31.01.22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94293-AD56-F54D-956B-0682E796AF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3E6EB-813F-3944-B5CA-820BA85E4538}" type="datetimeFigureOut">
              <a:rPr lang="ru-RU" smtClean="0"/>
              <a:pPr/>
              <a:t>31.01.22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94293-AD56-F54D-956B-0682E796AF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3E6EB-813F-3944-B5CA-820BA85E4538}" type="datetimeFigureOut">
              <a:rPr lang="ru-RU" smtClean="0"/>
              <a:pPr/>
              <a:t>31.01.22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94293-AD56-F54D-956B-0682E796AF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3E6EB-813F-3944-B5CA-820BA85E4538}" type="datetimeFigureOut">
              <a:rPr lang="ru-RU" smtClean="0"/>
              <a:pPr/>
              <a:t>31.01.22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94293-AD56-F54D-956B-0682E796AF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3E6EB-813F-3944-B5CA-820BA85E4538}" type="datetimeFigureOut">
              <a:rPr lang="ru-RU" smtClean="0"/>
              <a:pPr/>
              <a:t>31.01.22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94293-AD56-F54D-956B-0682E796AF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emf"/><Relationship Id="rId4" Type="http://schemas.openxmlformats.org/officeDocument/2006/relationships/image" Target="../media/image1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1524000" y="4929198"/>
            <a:ext cx="9144000" cy="142876"/>
          </a:xfrm>
          <a:prstGeom prst="rect">
            <a:avLst/>
          </a:prstGeom>
          <a:solidFill>
            <a:srgbClr val="FEC2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1524000" y="1334524"/>
            <a:ext cx="9144000" cy="3528000"/>
          </a:xfrm>
          <a:prstGeom prst="rect">
            <a:avLst/>
          </a:prstGeom>
          <a:solidFill>
            <a:schemeClr val="accent2">
              <a:lumMod val="40000"/>
              <a:lumOff val="60000"/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lnSpc>
                <a:spcPct val="90000"/>
              </a:lnSpc>
              <a:spcBef>
                <a:spcPct val="0"/>
              </a:spcBef>
            </a:pPr>
            <a:r>
              <a:rPr lang="ru-RU" sz="3200" dirty="0">
                <a:solidFill>
                  <a:schemeClr val="accent6">
                    <a:lumMod val="75000"/>
                  </a:schemeClr>
                </a:solidFill>
              </a:rPr>
              <a:t>«189-ФЗ. Новое качество и ресурсы взаимодействия с негосударственными поставщиками и общественными палатами субъектов РФ»</a:t>
            </a:r>
            <a:endParaRPr lang="ru-RU" sz="32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Arial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1400" dirty="0"/>
              <a:t>© АНО «РАКУРС»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54987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68776" y="5191125"/>
            <a:ext cx="4541564" cy="5232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Петухов Роман Вадимович</a:t>
            </a:r>
          </a:p>
        </p:txBody>
      </p:sp>
    </p:spTree>
    <p:extLst>
      <p:ext uri="{BB962C8B-B14F-4D97-AF65-F5344CB8AC3E}">
        <p14:creationId xmlns:p14="http://schemas.microsoft.com/office/powerpoint/2010/main" val="19282759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1400" dirty="0"/>
              <a:t>© АНО «РАКУРС»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549872"/>
          </a:xfrm>
          <a:prstGeom prst="rect">
            <a:avLst/>
          </a:prstGeom>
        </p:spPr>
      </p:pic>
      <p:sp>
        <p:nvSpPr>
          <p:cNvPr id="9" name="Заголовок 4">
            <a:extLst>
              <a:ext uri="{FF2B5EF4-FFF2-40B4-BE49-F238E27FC236}">
                <a16:creationId xmlns:a16="http://schemas.microsoft.com/office/drawing/2014/main" id="{243CCDBD-2455-440D-979B-B84870DF83E8}"/>
              </a:ext>
            </a:extLst>
          </p:cNvPr>
          <p:cNvSpPr txBox="1">
            <a:spLocks/>
          </p:cNvSpPr>
          <p:nvPr/>
        </p:nvSpPr>
        <p:spPr>
          <a:xfrm>
            <a:off x="838200" y="539580"/>
            <a:ext cx="10515600" cy="5313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00602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Arial"/>
                <a:cs typeface="Arial" pitchFamily="34" charset="0"/>
              </a:rPr>
              <a:t>Онлайн анкетирование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602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получателей социальных услуг</a:t>
            </a: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27565" y="1212034"/>
            <a:ext cx="7650176" cy="5138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1377389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1400" dirty="0"/>
              <a:t>© АНО «РАКУРС»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549872"/>
          </a:xfrm>
          <a:prstGeom prst="rect">
            <a:avLst/>
          </a:prstGeom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87930" y="1613451"/>
            <a:ext cx="4981575" cy="330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10" name="Заголовок 4">
            <a:extLst>
              <a:ext uri="{FF2B5EF4-FFF2-40B4-BE49-F238E27FC236}">
                <a16:creationId xmlns:a16="http://schemas.microsoft.com/office/drawing/2014/main" id="{243CCDBD-2455-440D-979B-B84870DF83E8}"/>
              </a:ext>
            </a:extLst>
          </p:cNvPr>
          <p:cNvSpPr txBox="1">
            <a:spLocks/>
          </p:cNvSpPr>
          <p:nvPr/>
        </p:nvSpPr>
        <p:spPr>
          <a:xfrm>
            <a:off x="838200" y="688063"/>
            <a:ext cx="10515600" cy="5313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00602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Arial"/>
                <a:cs typeface="Arial" pitchFamily="34" charset="0"/>
              </a:rPr>
              <a:t>Онлайн анкетирование негосударственных организаций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602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, осуществляющих деятельность в социальной сфере, и получателей социальных услуг</a:t>
            </a: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738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1400" dirty="0"/>
              <a:t>© АНО «РАКУРС»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549872"/>
          </a:xfrm>
          <a:prstGeom prst="rect">
            <a:avLst/>
          </a:prstGeom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16040" y="1158701"/>
            <a:ext cx="7198873" cy="5075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9" name="Заголовок 4">
            <a:extLst>
              <a:ext uri="{FF2B5EF4-FFF2-40B4-BE49-F238E27FC236}">
                <a16:creationId xmlns:a16="http://schemas.microsoft.com/office/drawing/2014/main" id="{243CCDBD-2455-440D-979B-B84870DF83E8}"/>
              </a:ext>
            </a:extLst>
          </p:cNvPr>
          <p:cNvSpPr txBox="1">
            <a:spLocks/>
          </p:cNvSpPr>
          <p:nvPr/>
        </p:nvSpPr>
        <p:spPr>
          <a:xfrm>
            <a:off x="838200" y="549872"/>
            <a:ext cx="10515600" cy="5313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00602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Arial"/>
                <a:cs typeface="Arial" pitchFamily="34" charset="0"/>
              </a:rPr>
              <a:t>Онлайн анкетирование негосударственных организаций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602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, осуществляющих деятельность в социальной сфере, и получателей социальных услуг</a:t>
            </a: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7389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1400" dirty="0"/>
              <a:t>© АНО «РАКУРС»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549872"/>
          </a:xfrm>
          <a:prstGeom prst="rect">
            <a:avLst/>
          </a:prstGeom>
        </p:spPr>
      </p:pic>
      <p:sp>
        <p:nvSpPr>
          <p:cNvPr id="9" name="Заголовок 4">
            <a:extLst>
              <a:ext uri="{FF2B5EF4-FFF2-40B4-BE49-F238E27FC236}">
                <a16:creationId xmlns:a16="http://schemas.microsoft.com/office/drawing/2014/main" id="{243CCDBD-2455-440D-979B-B84870DF83E8}"/>
              </a:ext>
            </a:extLst>
          </p:cNvPr>
          <p:cNvSpPr txBox="1">
            <a:spLocks/>
          </p:cNvSpPr>
          <p:nvPr/>
        </p:nvSpPr>
        <p:spPr>
          <a:xfrm>
            <a:off x="838200" y="805253"/>
            <a:ext cx="10515600" cy="5313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602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Arial"/>
                <a:cs typeface="Arial" pitchFamily="34" charset="0"/>
              </a:rPr>
              <a:t>Онлайн анкетирование негосударственных организаций, осуществляющих деятельность в социальной сфере, и получателей социальных услуг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42376" y="1642314"/>
            <a:ext cx="5658416" cy="3753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1377389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2100404" y="2896622"/>
            <a:ext cx="7623017" cy="6492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800" b="1" dirty="0">
                <a:solidFill>
                  <a:srgbClr val="00602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Спасибо за внимание!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1400" dirty="0"/>
              <a:t>© АНО «РАКУРС»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549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658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549872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DA01BF-5FAF-4D40-8346-FDCFFC443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9872"/>
            <a:ext cx="10515600" cy="696969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00602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График проведения исследований</a:t>
            </a:r>
          </a:p>
        </p:txBody>
      </p:sp>
      <p:graphicFrame>
        <p:nvGraphicFramePr>
          <p:cNvPr id="8" name="Схема 7"/>
          <p:cNvGraphicFramePr/>
          <p:nvPr/>
        </p:nvGraphicFramePr>
        <p:xfrm>
          <a:off x="108642" y="534154"/>
          <a:ext cx="12083358" cy="6147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959667" y="2100403"/>
            <a:ext cx="1692998" cy="561316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/>
              <a:t>I </a:t>
            </a:r>
            <a:r>
              <a:rPr lang="ru-RU" sz="2600" dirty="0"/>
              <a:t>этап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245381" y="4479957"/>
            <a:ext cx="1692998" cy="535663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/>
              <a:t>II </a:t>
            </a:r>
            <a:r>
              <a:rPr lang="ru-RU" sz="2600" dirty="0"/>
              <a:t>этап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190428" y="2100403"/>
            <a:ext cx="1692998" cy="561315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/>
              <a:t>III </a:t>
            </a:r>
            <a:r>
              <a:rPr lang="ru-RU" sz="2600" dirty="0"/>
              <a:t>этап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1400" dirty="0"/>
              <a:t>© АНО «РАКУРС»</a:t>
            </a:r>
          </a:p>
        </p:txBody>
      </p:sp>
    </p:spTree>
    <p:extLst>
      <p:ext uri="{BB962C8B-B14F-4D97-AF65-F5344CB8AC3E}">
        <p14:creationId xmlns:p14="http://schemas.microsoft.com/office/powerpoint/2010/main" val="1517994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DA01BF-5FAF-4D40-8346-FDCFFC443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9872"/>
            <a:ext cx="10515600" cy="71415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rgbClr val="00602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Субъекты Российской Федерации </a:t>
            </a:r>
            <a:br>
              <a:rPr lang="ru-RU" sz="2400" b="1" dirty="0">
                <a:solidFill>
                  <a:srgbClr val="00602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400" b="1" dirty="0">
                <a:solidFill>
                  <a:srgbClr val="00602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 территории которых проводилось исследование</a:t>
            </a:r>
          </a:p>
        </p:txBody>
      </p:sp>
      <p:graphicFrame>
        <p:nvGraphicFramePr>
          <p:cNvPr id="5" name="Схема 4"/>
          <p:cNvGraphicFramePr/>
          <p:nvPr/>
        </p:nvGraphicFramePr>
        <p:xfrm>
          <a:off x="2000250" y="1264024"/>
          <a:ext cx="7778750" cy="5042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1400" dirty="0"/>
              <a:t>© АНО «РАКУРС»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549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994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549872"/>
          </a:xfrm>
          <a:prstGeom prst="rect">
            <a:avLst/>
          </a:prstGeom>
        </p:spPr>
      </p:pic>
      <p:sp>
        <p:nvSpPr>
          <p:cNvPr id="6" name="Ромб 5"/>
          <p:cNvSpPr/>
          <p:nvPr/>
        </p:nvSpPr>
        <p:spPr>
          <a:xfrm>
            <a:off x="1217691" y="873427"/>
            <a:ext cx="9859224" cy="5679773"/>
          </a:xfrm>
          <a:prstGeom prst="diamon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DA01BF-5FAF-4D40-8346-FDCFFC443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4647" y="400050"/>
            <a:ext cx="10515600" cy="701411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>
                <a:solidFill>
                  <a:srgbClr val="00602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Апробируемые социальные услуги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598690" y="4599011"/>
            <a:ext cx="2873722" cy="133910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Санаторно-курортное лечение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985158" y="4599014"/>
            <a:ext cx="2408222" cy="13391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Паллиативная медицинская помощь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725909" y="3023712"/>
            <a:ext cx="2906163" cy="13391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Предоставление социального обслуживания в </a:t>
            </a:r>
            <a:r>
              <a:rPr lang="ru-RU" dirty="0" err="1"/>
              <a:t>полустационарной</a:t>
            </a:r>
            <a:r>
              <a:rPr lang="ru-RU" dirty="0"/>
              <a:t> форме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985158" y="3023712"/>
            <a:ext cx="2408222" cy="133910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Предоставление социального обслуживания в форме на дому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725909" y="4599013"/>
            <a:ext cx="2906163" cy="13391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Спортивная подготовка по олимпийским видам спорта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598690" y="3023711"/>
            <a:ext cx="2873722" cy="13391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Организация сопровождения при содействии занятости инвалидов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35802" y="1467937"/>
            <a:ext cx="5866645" cy="135936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Организация профессионального обучения и дополнительного профессионального образования женщин, находящихся в отпуске по уходу за ребенком в возрасте до трех лет, а также женщин, имеющих детей дошкольного возраста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355531" y="1467937"/>
            <a:ext cx="5714247" cy="135935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Направление для получения профессионального обучения или получения дополнительного профессионального образования, включая обучение в другой местности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1400" dirty="0"/>
              <a:t>© АНО «РАКУРС»</a:t>
            </a:r>
          </a:p>
        </p:txBody>
      </p:sp>
    </p:spTree>
    <p:extLst>
      <p:ext uri="{BB962C8B-B14F-4D97-AF65-F5344CB8AC3E}">
        <p14:creationId xmlns:p14="http://schemas.microsoft.com/office/powerpoint/2010/main" val="1517994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DA01BF-5FAF-4D40-8346-FDCFFC443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7455" y="151605"/>
            <a:ext cx="8133784" cy="1245769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00602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Количественные результаты исследований</a:t>
            </a:r>
          </a:p>
        </p:txBody>
      </p:sp>
      <p:sp>
        <p:nvSpPr>
          <p:cNvPr id="5" name="Стрелка вправо 4"/>
          <p:cNvSpPr/>
          <p:nvPr/>
        </p:nvSpPr>
        <p:spPr>
          <a:xfrm>
            <a:off x="838199" y="1013988"/>
            <a:ext cx="8179051" cy="1077362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Проведено интервью с государственными (муниципальными) служащими</a:t>
            </a:r>
          </a:p>
        </p:txBody>
      </p:sp>
      <p:sp>
        <p:nvSpPr>
          <p:cNvPr id="6" name="Двенадцатиугольник 5"/>
          <p:cNvSpPr/>
          <p:nvPr/>
        </p:nvSpPr>
        <p:spPr>
          <a:xfrm>
            <a:off x="9379391" y="1146329"/>
            <a:ext cx="995881" cy="827326"/>
          </a:xfrm>
          <a:prstGeom prst="dodecag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/>
              <a:t>45</a:t>
            </a:r>
          </a:p>
        </p:txBody>
      </p:sp>
      <p:sp>
        <p:nvSpPr>
          <p:cNvPr id="7" name="Стрелка вправо 6"/>
          <p:cNvSpPr/>
          <p:nvPr/>
        </p:nvSpPr>
        <p:spPr>
          <a:xfrm>
            <a:off x="838199" y="3168712"/>
            <a:ext cx="8179051" cy="1077362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Проведено интервью с представителями экспертного сообщества</a:t>
            </a:r>
          </a:p>
        </p:txBody>
      </p:sp>
      <p:sp>
        <p:nvSpPr>
          <p:cNvPr id="8" name="Двенадцатиугольник 7"/>
          <p:cNvSpPr/>
          <p:nvPr/>
        </p:nvSpPr>
        <p:spPr>
          <a:xfrm>
            <a:off x="9379391" y="2214637"/>
            <a:ext cx="995881" cy="827326"/>
          </a:xfrm>
          <a:prstGeom prst="dodecag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/>
              <a:t>60</a:t>
            </a:r>
          </a:p>
        </p:txBody>
      </p:sp>
      <p:sp>
        <p:nvSpPr>
          <p:cNvPr id="10" name="Стрелка вправо 9"/>
          <p:cNvSpPr/>
          <p:nvPr/>
        </p:nvSpPr>
        <p:spPr>
          <a:xfrm>
            <a:off x="838199" y="2091350"/>
            <a:ext cx="8179051" cy="1077362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Проведено интервью с сотрудниками бюджетных (автономных) учреждений</a:t>
            </a:r>
          </a:p>
        </p:txBody>
      </p:sp>
      <p:sp>
        <p:nvSpPr>
          <p:cNvPr id="11" name="Двенадцатиугольник 10"/>
          <p:cNvSpPr/>
          <p:nvPr/>
        </p:nvSpPr>
        <p:spPr>
          <a:xfrm>
            <a:off x="9379391" y="3292443"/>
            <a:ext cx="995881" cy="827326"/>
          </a:xfrm>
          <a:prstGeom prst="dodecag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/>
              <a:t>30</a:t>
            </a:r>
          </a:p>
        </p:txBody>
      </p:sp>
      <p:sp>
        <p:nvSpPr>
          <p:cNvPr id="12" name="Стрелка вправо 11"/>
          <p:cNvSpPr/>
          <p:nvPr/>
        </p:nvSpPr>
        <p:spPr>
          <a:xfrm>
            <a:off x="838199" y="4246074"/>
            <a:ext cx="8179051" cy="107736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Проведено фокус - групповых дискуссий с получателями услуг</a:t>
            </a:r>
          </a:p>
        </p:txBody>
      </p:sp>
      <p:sp>
        <p:nvSpPr>
          <p:cNvPr id="14" name="Стрелка вправо 13"/>
          <p:cNvSpPr/>
          <p:nvPr/>
        </p:nvSpPr>
        <p:spPr>
          <a:xfrm>
            <a:off x="838199" y="5323436"/>
            <a:ext cx="8179051" cy="107736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Проведено анкетирование негосударственных организаций </a:t>
            </a:r>
          </a:p>
        </p:txBody>
      </p:sp>
      <p:pic>
        <p:nvPicPr>
          <p:cNvPr id="16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8696" y="5339856"/>
            <a:ext cx="1198409" cy="1060942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5" name="Двенадцатиугольник 14"/>
          <p:cNvSpPr/>
          <p:nvPr/>
        </p:nvSpPr>
        <p:spPr>
          <a:xfrm>
            <a:off x="9379391" y="5446723"/>
            <a:ext cx="995881" cy="827326"/>
          </a:xfrm>
          <a:prstGeom prst="dodecag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/>
              <a:t>375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1400" dirty="0"/>
              <a:t>© АНО «РАКУРС»</a:t>
            </a: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549872"/>
          </a:xfrm>
          <a:prstGeom prst="rect">
            <a:avLst/>
          </a:prstGeom>
        </p:spPr>
      </p:pic>
      <p:pic>
        <p:nvPicPr>
          <p:cNvPr id="19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8696" y="4278914"/>
            <a:ext cx="1198409" cy="1060942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3" name="Двенадцатиугольник 12"/>
          <p:cNvSpPr/>
          <p:nvPr/>
        </p:nvSpPr>
        <p:spPr>
          <a:xfrm>
            <a:off x="9379391" y="4386403"/>
            <a:ext cx="995881" cy="827326"/>
          </a:xfrm>
          <a:prstGeom prst="dodecag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/>
              <a:t>54</a:t>
            </a:r>
          </a:p>
        </p:txBody>
      </p:sp>
    </p:spTree>
    <p:extLst>
      <p:ext uri="{BB962C8B-B14F-4D97-AF65-F5344CB8AC3E}">
        <p14:creationId xmlns:p14="http://schemas.microsoft.com/office/powerpoint/2010/main" val="1517994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DA01BF-5FAF-4D40-8346-FDCFFC443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6257"/>
            <a:ext cx="10515600" cy="863974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rgbClr val="00602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АНКЕТНЫЙ ОПРОС НЕГОСУДАРСТВЕННЫХ ОРГАНИЗАЦИЙ, ОКАЗЫВАЮЩИХ СОЦИАЛЬНЫЕ УСЛУГИ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476999" y="1320231"/>
            <a:ext cx="5129543" cy="500669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Анкетный опрос негосударственных организаций, оказывающих социальные услуги включает вопросы:</a:t>
            </a:r>
          </a:p>
          <a:p>
            <a:pPr>
              <a:buFontTx/>
              <a:buChar char="-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о характеристике организации;</a:t>
            </a:r>
          </a:p>
          <a:p>
            <a:pPr>
              <a:buFontTx/>
              <a:buChar char="-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 специфике оказания социальных услуг организацией;</a:t>
            </a:r>
          </a:p>
          <a:p>
            <a:pPr>
              <a:buFontTx/>
              <a:buChar char="-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 специфике прочей деятельности организации;</a:t>
            </a:r>
          </a:p>
          <a:p>
            <a:pPr>
              <a:buFontTx/>
              <a:buChar char="-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 основных барьерах входа на рынок социальных услуг;</a:t>
            </a:r>
          </a:p>
          <a:p>
            <a:pPr>
              <a:buFontTx/>
              <a:buChar char="-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оценки экосистемы рынка социальных услуг.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988" y="1282131"/>
            <a:ext cx="5057775" cy="5044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5" name="TextBox 4"/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1400" dirty="0"/>
              <a:t>© АНО «РАКУРС»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549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994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DA01BF-5FAF-4D40-8346-FDCFFC443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6257"/>
            <a:ext cx="10515600" cy="863974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rgbClr val="00602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ФОКУС-ГРУППОВЫЕ ДИСКУССИИ С ПОТРЕБИТЕЛЯМИ УСЛУГ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1400" dirty="0"/>
              <a:t>© АНО «РАКУРС»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549872"/>
          </a:xfrm>
          <a:prstGeom prst="rect">
            <a:avLst/>
          </a:prstGeom>
        </p:spPr>
      </p:pic>
      <p:sp>
        <p:nvSpPr>
          <p:cNvPr id="7" name="Скругленный прямоугольник 6"/>
          <p:cNvSpPr/>
          <p:nvPr/>
        </p:nvSpPr>
        <p:spPr>
          <a:xfrm>
            <a:off x="6433808" y="1320231"/>
            <a:ext cx="4919992" cy="500266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Фокус - групповые дискуссии с потребителями услуг включают вопросы:</a:t>
            </a:r>
          </a:p>
          <a:p>
            <a:pPr>
              <a:buFontTx/>
              <a:buChar char="-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о составе характеристике лиц, принимающих участие в дискуссии;</a:t>
            </a:r>
          </a:p>
          <a:p>
            <a:pPr>
              <a:buFontTx/>
              <a:buChar char="-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 ожиданиях участников в отношении социальных услуг;</a:t>
            </a:r>
          </a:p>
          <a:p>
            <a:pPr>
              <a:buFontTx/>
              <a:buChar char="-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 уровне удовлетворенности оказанием социальных услуг;</a:t>
            </a:r>
          </a:p>
          <a:p>
            <a:pPr>
              <a:buFontTx/>
              <a:buChar char="-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 мнении в отношении оказания социальных  услуг негосударственными организациями;</a:t>
            </a:r>
          </a:p>
          <a:p>
            <a:pPr>
              <a:buFontTx/>
              <a:buChar char="-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потребностях потребителей в отношении оказания услуг.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19175" y="1320231"/>
            <a:ext cx="4776128" cy="4923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517994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1400" dirty="0"/>
              <a:t>© АНО «РАКУРС»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549872"/>
          </a:xfrm>
          <a:prstGeom prst="rect">
            <a:avLst/>
          </a:prstGeom>
        </p:spPr>
      </p:pic>
      <p:sp>
        <p:nvSpPr>
          <p:cNvPr id="7" name="Заголовок 4">
            <a:extLst>
              <a:ext uri="{FF2B5EF4-FFF2-40B4-BE49-F238E27FC236}">
                <a16:creationId xmlns:a16="http://schemas.microsoft.com/office/drawing/2014/main" id="{243CCDBD-2455-440D-979B-B84870DF8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05253"/>
            <a:ext cx="10515600" cy="5313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>
                <a:solidFill>
                  <a:srgbClr val="00602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"/>
                <a:cs typeface="Arial" pitchFamily="34" charset="0"/>
              </a:rPr>
              <a:t>Онлайн анкетирование негосударственных организаций</a:t>
            </a:r>
            <a:r>
              <a:rPr lang="ru-RU" sz="2400" b="1" dirty="0">
                <a:solidFill>
                  <a:srgbClr val="00602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, осуществляющих деятельность в социальной сфере, и получателей социальных услуг</a:t>
            </a: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01391C57-D2FD-46A4-9542-A212AD9DAB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03534" y="1697550"/>
            <a:ext cx="4192524" cy="4725924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67027A3-E796-4AB7-9E17-32E0A8D6DAF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91736" y="1697550"/>
            <a:ext cx="3822455" cy="4676043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016890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1400" dirty="0"/>
              <a:t>© АНО «РАКУРС»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549872"/>
          </a:xfrm>
          <a:prstGeom prst="rect">
            <a:avLst/>
          </a:prstGeom>
        </p:spPr>
      </p:pic>
      <p:sp>
        <p:nvSpPr>
          <p:cNvPr id="9" name="Заголовок 4">
            <a:extLst>
              <a:ext uri="{FF2B5EF4-FFF2-40B4-BE49-F238E27FC236}">
                <a16:creationId xmlns:a16="http://schemas.microsoft.com/office/drawing/2014/main" id="{243CCDBD-2455-440D-979B-B84870DF83E8}"/>
              </a:ext>
            </a:extLst>
          </p:cNvPr>
          <p:cNvSpPr txBox="1">
            <a:spLocks/>
          </p:cNvSpPr>
          <p:nvPr/>
        </p:nvSpPr>
        <p:spPr>
          <a:xfrm>
            <a:off x="838200" y="805253"/>
            <a:ext cx="10949412" cy="5313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602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Arial"/>
                <a:cs typeface="Arial" pitchFamily="34" charset="0"/>
              </a:rPr>
              <a:t>Онлайн анкетирование негосударственных организаций, осуществляющих деятельность в социальной сфере, и получателей социальных услуг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49378" y="1688524"/>
            <a:ext cx="9558149" cy="2987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1377389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3649</TotalTime>
  <Words>498</Words>
  <Application>Microsoft Office PowerPoint</Application>
  <PresentationFormat>Широкоэкранный</PresentationFormat>
  <Paragraphs>87</Paragraphs>
  <Slides>14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График проведения исследований</vt:lpstr>
      <vt:lpstr>Субъекты Российской Федерации  на территории которых проводилось исследование</vt:lpstr>
      <vt:lpstr>Апробируемые социальные услуги</vt:lpstr>
      <vt:lpstr>Количественные результаты исследований</vt:lpstr>
      <vt:lpstr>АНКЕТНЫЙ ОПРОС НЕГОСУДАРСТВЕННЫХ ОРГАНИЗАЦИЙ, ОКАЗЫВАЮЩИХ СОЦИАЛЬНЫЕ УСЛУГИ</vt:lpstr>
      <vt:lpstr>ФОКУС-ГРУППОВЫЕ ДИСКУССИИ С ПОТРЕБИТЕЛЯМИ УСЛУГ</vt:lpstr>
      <vt:lpstr>Онлайн анкетирование негосударственных организаций, осуществляющих деятельность в социальной сфере, и получателей социальных услуг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</dc:title>
  <dc:creator>пользователь Microsoft Office</dc:creator>
  <cp:lastModifiedBy>Коротеева Оксана Васильевна</cp:lastModifiedBy>
  <cp:revision>284</cp:revision>
  <dcterms:created xsi:type="dcterms:W3CDTF">2017-12-11T15:42:46Z</dcterms:created>
  <dcterms:modified xsi:type="dcterms:W3CDTF">2022-01-31T19:23:41Z</dcterms:modified>
</cp:coreProperties>
</file>